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дарим добрые слова 8 Марта?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Wem gratulieren wir noch zum Frauentag?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мы учим простые немецкие слова о семье, школе и вежливых поздравлениях. Так легче сказать добрые слова маме, бабушке, учительнице и подруге в понятных жизненных ситуациях.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связан с немецким языком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— первая, кого поздравляют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важно уметь благодарить простыми словами за обед, помощь с уроками, порядок дома и добрые объятия. Такие слова звучат очень тепло и искренне.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пожелание «Alles Gute!» подходит почти всегда. Оно помогает показать уважение и радость, даже если ребёнок только начинает учить немецкий язык.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Маму поздравляют первой, потому что она каждый день заботится о семье, помогает и поддерживает. По-немецки можно сказать: «Liebe Mama!» и «Danke für alles!».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короткие фразы: «Liebe Oma!» и «Vielen Dank!». На картинке легко представить ребёнка с цветами, открыткой и улыбающейся бабушкой — почти готовый праздник.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— «die Oma»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Бабушку поздравляют за доброту, сказки, советы и внимание к семье. В детских открытках слово «die Oma» встречается очень часто, потому что оно звучит ласково и 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44144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30288"/>
            <a:ext cx="249000" cy="249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— «die Schwester»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Сестра — близкий человек, с которым ребёнок живёт в одной семье. Её поздравляют так же тепло, как маму и бабушку.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в играх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сестрой часто играют, спорят и мирятся. Поэтому подходят добрые слова: «Liebe Schwester!» и «Viel Freude!» — коротко и понятно.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 девочек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что 8 Марта поздравляют не только взрослых женщин, но и девочек в семье. Для младших школьников это очень наглядно.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Тётя — «die Tante»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Сначала: знакомая и близкая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Тётя часто приходит в гости, помнит важные семейные события и дарит внимание. Поэтому её тоже приятно поздравить 8 Марта.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Потом: тёплые слова по-немецки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«Liebe Tante!» или «Ich wünsche dir alles Gute!». Такие фразы звучат вежливо и совсем несложно для третьеклассника.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Затем: расширяем круг поздравлений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помогает понять, что добрые слова можно говорить не только маме и бабушке. Праздник становится шире и дружелюбнее.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где слышны 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Учительницу поздравляют в школе за терпение, труд и помощь детям. В классе можно увидеть цветы, открытку и улыбки учеников. Фразы «Liebe Lehrerin!» и «Danke für den Unterricht!» подходят особенно хорошо.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от всего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пишут поздравление, оно получается коротким, но очень тёплым. «Alles Gute zum Frauentag!» звучит торжественно и понятно. Такая открытка показывает уважение к работе учителя и радость школьного праздника.
</a:t>
            </a:r>
            <a:endParaRPr lang="en-US" sz="1083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Весенняя школьная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представить доску, парты, яркие букеты и доброжелательную атмосферу. Учительница принимает поздравления, а ученики чувствуют себя настоящими авторами доброго сюрприза.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Учительница — «die Lehrerin»
</a:t>
            </a:r>
            <a:endParaRPr lang="en-US" sz="2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Воспитательница — «die Erzieherin»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По-немецки слово «die Erzieherin» связано с уходом, вниманием и работой с малышами. Для поздравления подходят простые слова: «Danke!» и «Liebe Erzieherin!».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Воспитательницу поздравляют, если ребёнок ходит в детский сад или в группу продлённого дня. Она каждый день заботится о детях и помогает им чувствовать себя спокойно.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учит уважать взрослых, которые много работают с детьми. Короткое пожелание «Viel Glück und Freude!» звучит по-доброму и легко запоминается.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39550" y="3162041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Подруга — «die Freundin»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— это не только семейный праздник, но и повод сказать тёплые слова подруге. Дружба тоже заслуживает красивого поздравления.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слова: «Liebe Freundin!», «Schönen Frauentag!» и «Bleib fröhlich!». Они короткие, добрые и легко произносятся.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78988" y="3091605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одноклассниц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это понятный пример: можно поздравить соседку по парте или школьную подругу. Так добрые слова звучат очень естественно.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Одноклассницы — «die Mitschülerinnen»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классах поздравляют всех девочек сразу. Тогда удобно сказать: «Alles Gute!» и «Einen schönen Tag!». Такие слова звучат дружелюбно и подходят для школьного круга.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 открытками, цветами и улыбками выглядит особенно празднично. Слово «die Mitschülerin» помогает точно назвать одноклассницу и показать вежливое отношение к девочкам в классе.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короткого приветствия достаточно, чтобы поздравить знакомую соседку по-немецки и показать внимание без длинного текста.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доброе приветствие уже делает поздравление вежливым и тёплым.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Врач, продавщица, библиотекарь и другие женщины
</a:t>
            </a:r>
            <a:endParaRPr lang="en-US" sz="216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Библиотекарь — die Bibliothekarin — открывает детям мир книг. Такое поздравление показывает уважение к труду человека, который помогает учиться, читать и узнавать новое.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Продавщица — die Verkäuferin — встречается детям почти каждый день. Ей можно сказать короткое спасибо за помощь, вежливость и доброжелательное отношение в магазине.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— die Ärztin — помогает детям и взрослым, поэтому её поздравляют за заботу, внимание и важную работу, которая требует терпения и ответственности.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учат замечать женщин разных профессий и говорить им простое поздравление: добрые слова подходят не только дома, но и в повседневной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— это знак уважения и благодарности. Даже очень короткая фраза по-немецки может показать внимание, если она сказана с улыбкой и от сердца.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поздравляют всех этих женщин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Марта напоминает детям, что рядом есть много женщин, которые заботятся, учат, лечат, помогают и делают обычный день спокойнее, добрее и теплее.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короткое поздравление по-немецки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шагов помогает третьеклассникам составить вежливое поздравление для мамы, бабушки, учительницы и других женщин.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17" y="1022089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0620" y="1022065"/>
            <a:ext cx="157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37399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60057"/>
            <a:ext cx="249000" cy="199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нужные немецкие слова темы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Frau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означает «женщина». Оно помогает назвать тему урока точно и вежливо, когда дети говорят о том, кого поздравляют 8 Марта.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Mädchen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 девочке. Слово особенно удобно для младших школьников, потому что в классе и дома рядом много девочек, которых можно поздравить.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Mutter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самое частое слово темы. Оно сразу напоминает, что первое поздравление обычно адресуют маме, которая каждый день рядом и заботится о семье.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Lehrerin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называют учительницу. Оно показывает, что поздравляют не только родных, но и взрослых женщин в школе, которым дети благодарны за труд.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Freundin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подругу. Это слово помогает говорить о дружбе просто и тепло, особенно когда девочки в классе поздравляют друг друга с праздником.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фразы для открытки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тёплое обращение: Liebe Mama! или Liebe Lehrerin! Такое начало сразу делает поздравление личным и понятным даже для третьеклассника.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совсем мало слов, достаточно написать Liebe Grüße! или Ich wünsche dir Freude! Одно доброе предложение звучит лучше длинного текста без смысла.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открытки подойдут очень короткие фразы: Alles Gute zum Frauentag! или Herzlichen Glückwunsch! Они легко запоминаются и хорошо выглядят рядом с рисунком или цветком.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символы — тюльпаны, мимоза, солнце и яркие цвета. Они делают поздравление радостным и помогают даже самой простой открытке выглядеть празднично и красиво.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символы весны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8 Марта дети чаще всего дарят цветы, открытки, рисунки и маленькие поделки. Такие подарки особенно ценны, потому что они сделаны с вниманием и старанием.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ещё можно поздравить в семье и школе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добрые слова часто говорят учительнице и воспитательнице. Так дети учатся благодарить взрослых, которые каждый день помогают им учиться, играть и расти.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мамы, бабушки и сестры, можно поздравить тётю и крёстную. Эти слова помогают детям назвать близких женщин точно и не забыть никого важного.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Подругу и одноклассницу тоже приятно поздравить. Для ребёнка это простой способ показать дружбу, внимание и радость от общения с девочками рядом.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Соседка тоже может получить поздравление, если семья её знает. Такое внимание учит вежливости в обычной жизни, а не только в праздничный день.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простая мысль объединяет весь урок: благодарность и уважение делают 8 Марта тёплым, даже если поздравление совсем короткое.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 — говорить добрые слова по-немецки всем важным женщинам вокруг себя.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wem gratulieren wir noch zum Frauentag?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Zum Frauentag поздравляют не только маму, но и бабушку, сестру, тётю, учительницу, воспитательницу, подругу, соседку и других женщин. Добрые слова по-немецки делают праздник светлым и дружелюбным.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2026-05-25T03:22:47Z</dcterms:created>
  <dcterms:modified xsi:type="dcterms:W3CDTF">2026-05-25T03:22:47Z</dcterms:modified>
</cp:coreProperties>
</file>