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и одна сторона: достаточно, чтобы доказать равенство.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помогает быстро сравнивать треугольники в задачах на углы, параллельные прямые и построения. Он особенно важен там, где нужно точно определить соответствие вершин и выбрать правильную сторону.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третий признак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первых двух признаках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сравнивают не по виду чертежа, а по равенству их элементов. Если совпадают нужные данные, можно сделать вывод о равенстве всей фигуры.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первых двух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использует три равные стороны, а второй — две стороны и угол между ними. Оба признака помогают доказать равенство без измерения всего треугольника.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третий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добавляет ещё один удобный случай: достаточно двух углов и стороны между ними. Именно эта схема часто встречается в школьных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промежуточная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должна лежать именно между этими углами. Тогда она фиксирует размер и положение треугольника, а не просто дополняет условие случайным элементом.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определяется однозначно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углы и сторона между ними совпадают, треугольник нельзя изменить, не нарушив условие. Поэтому признак строгий и подходит для доказательств.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задают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уже задают направление сторон треугольника, поэтому фигура становится почти определённой. Но для точного доказательства этого ещё недостаточно без указанной стороны.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третьего признака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соответственно равны два угла и сторона между ними, то треугольники равны. Это и есть третий признак равенства треугольников.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важно сохранять порядок вершин: равные элементы должны стоять в одинаковом положении. Тогда сразу видно, какие углы и стороны сопоставляются между собой.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обозначений может исказить решение. Поэтому сначала устанавливают соответствующие вершины, а уже потом делают вывод о равенстве фигур.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признака
</a:t>
            </a:r>
            <a:endParaRPr lang="en-US" sz="2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соответствие вершин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 треугольники как ΔABC и ΔA’B’C’. Тогда ясно, какие вершины соответствуют друг другу и какие элементы нужно проверить в условии.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совпадает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∠A с ∠A’, ∠B с ∠B’ и стороны AB с A’ব’. Эти элементы должны быть расположены одинаково относительно вершин.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AB находится между углами A и B, поэтому именно она является ключевой для третьего признака. Без неё условие будет неполным.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сравниваем на рисунке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равные углы обычно отмечают одинаковыми дугами. Это помогает быстро увидеть, какие элементы уже установлены и какие вершины нужно сопоставить.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выделяют одинаковыми штрихами. Если штрихи стоят на стороне между двумя отмеченными углами, условие третьего признака выполнено правильно.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не только сами отметки, но и их расположение. Два совпадающих угла и промежуточная сторона образуют полное основание для вывода.
</a:t>
            </a:r>
            <a:endParaRPr lang="en-US" sz="10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∠A и ∠B, их общей стороной будет AB. Именно такой отрезок нужно искать при проверке третьего признака.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выбранная сторона не является общей для двух отмеченных углов, условие признака не выполняется. Тогда доказательство равенства строить нельзя.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между углами — это общая сторона двух данных углов. Она соединяет их вершины и одновременно принадлежит обоим углам.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сторону между углами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доказательства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применении третьего признака в доказательствах.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элемента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позволяет доказывать равенство без лишних вычислений и построений.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однозначно задать треугольник.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 задаётся однозначно: два угла и сторона между ними уже фиксируют его положение и размеры.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полностью определяется этими данными.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вывод по третьему признаку равенства треугольников
</a:t>
            </a:r>
            <a:endParaRPr lang="en-US" sz="1163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данных элемента не оставляют свободы для изменения фигуры без нарушения условия.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них третий элемент закрепляет масштаб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признака равенства треугольников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признака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условий третьего признака в геометрической задаче.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сбоя мешают доказательству: неверная сторона, перепутанные вершины и попытка заменить нужную сторону любой другой.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именно с невнимательной проверкой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разбор применения третьего признака равенства треугольников
</a:t>
            </a:r>
            <a:endParaRPr lang="en-US" sz="106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вида ∠A=∠A’, ∠B=∠B’ и AB=A’ব’ сразу дают равенство треугольников и открывают все соответствующие равенства сторон и углов.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такого набора достаточно для полного вывода.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1: распознавание признака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отметьте, какие углы действительно соответствуют друг другу по рисунку. Без правильного соответствия вершин нельзя применять признак уверенно и без ошибок.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выделенная сторона соединяет именно вершины этих двух углов. Если она стоит вне между ними, условие третьего признака не выполнено.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пары углов равны и между ними лежит равная сторона, можно утверждать равенство треугольников по третьему признаку.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вывода используйте равенство треугольников, чтобы находить другие стороны и углы. Это помогает быстро решать последующие пункты задачи.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тренировки 1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условия на основе третьего признака равенства треугольников.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2: нахождение неизвестных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переходят в пару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равны, каждому углу и каждой стороне одного треугольника соответствует равный элемент другого. Поэтому найденное значение сразу переносится в пару.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 неизвестным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∠A=38° угол A’ тоже равен 38°. Так же работают и стороны: если AC=7 см, то A’C’=7 см.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соответствий проверяйте все элементы по порядку вершин. Это помогает не перепутать стороны и не потерять нужное значение в ответе.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взята другая сторона, признак не работает. Ошибка часто появляется, когда ученик смотрит на рисунок, но не на расположение элементов.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забывайте о соответствии вершин: угол к углу, сторона к стороне. Без этого даже верная идея может привести к неправильной записи ответа.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две пары углов и сторону между ними. Только при полном совпадении всех трёх элементов можно делать вывод о равенстве треугольников.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ответом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 удобно применять там, где даны два угла и промежуточная сторона. Он помогает быстро доказывать равенство, находить неизвестные элементы и избегать ошибок в записи.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2026-07-27T06:06:42Z</dcterms:created>
  <dcterms:modified xsi:type="dcterms:W3CDTF">2026-07-27T06:06:42Z</dcterms:modified>
</cp:coreProperties>
</file>