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27. Мастерим и играем!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ритм и игра: слушаем, двигаемся и творим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рядом с нами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в песнях, играх, танцах, мультфильмах и праздниках. На уроке мы замечаем ритм, темп, мелодию и настроение, а потом пробуем услышать их в хлопках, шагах и простых играх.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383888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383888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812" y="3616198"/>
            <a:ext cx="435600" cy="348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147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5252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36866"/>
            <a:ext cx="218400" cy="174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3209147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06722"/>
            <a:ext cx="218400" cy="2184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44637" y="3580262"/>
            <a:ext cx="420300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для музыкального урока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для заметок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карандаши пригодятся для выделения важных слов, рисунков ритма и настроения музыки. Так задания становятся понятнее, а работа — чуть веселее, почти как маленький концерт.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учебник по музыке, тетрадь и простой карандаш. Они помогают записывать задания, отмечать ритм и не забывать, что именно нужно повторить дома или на уроке.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шагов, хлопков и поворотов нужно свободное пространство. Когда рядом ничего не мешает, дети могут двигаться смелее и не переживать, что заденут стол или соседа.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Ладоши, палочки, бубен, треугольник и маракасы помогают услышать ритм. Их звуки легко сравнивать, а задания с ними быстро превращаются в живую музыкальную игру.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ритмом, картинки инструментов и короткие тексты песен помогают работать без лишней спешки. По ним удобно показывать образец и сразу пробовать ответить музыкой.
</a:t>
            </a:r>
            <a:endParaRPr lang="en-US" sz="13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берут аккуратно, особенно если он большой или тяжёлый. Звук проверяют мягко, без лишней силы, чтобы он остался чистым и приятным для всех.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с музыкальными инструментами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общего музицирования важно слушать соседей и не заглушать их. После игры инструменты сразу возвращают на место, чтобы ничего не потерялось и не повредилось.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быстро перейти от слушания к совместному исполнению.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музыкальное задание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упорядочить длинные и короткие звуки. Когда рисунок повторяется, ученикам легче петь ровно, не торопиться и не сбиваться на середине песни.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школьникам особенно помогает движение. Если ритм связан с шагами и короткими повторами, его легче запомнить, повторить и передать всей группе.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простых упражнениях ритм удобно показывать хлопками, притопами, щелчками и ударами по коленям. Тогда музыка словно становится видимой и понятной даже без нот.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как основа музыкальной игры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легко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и понятный припев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4 класса хорошо подходят короткие песни с ясными словами и повторяющимся припевом. Их легче подхватить, а знакомые строки быстро становятся общими для всего класса.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Мелодия, которую приятно петь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пение идёт спокойно и без напряжения, слышно, как мелодия поднимается и опускается. Так дети лучше замечают высокие и низкие звуки, не путая их.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26575"/>
            <a:ext cx="2184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22750"/>
            <a:ext cx="218400" cy="24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50483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и их голоса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инструменты помогают держать размер и вступать вовремя. Их звук хорошо слышен в группе, поэтому по нему удобно начинать и заканчивать общий музыкальный рисунок.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Металлофон, ксилофон и треугольник добавляют музыке светлый оттенок. Их звонкие звуки делают мелодию заметнее и помогают услышать её как будто в новом свете.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Шуршащий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Маракасы звучат легко и шуршаще, будто маленький музыкальный дождик. Такой звук хорошо подходит для сопровождения движения, считалки или тихого ритмического фона.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тембр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инструмента есть тембр — особый звуковой характер. Бубен, ложки и треугольник звучат по-разному, поэтому их легко отличить даже в коротком фрагменте.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настроение в музыке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обращают внимание, как быстро движется музыка. Сразу становится заметно: она бодрит, успокаивает или зовёт к игре.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Слушаем первый фрагмент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фрагмент звучит иначе: медленнее, быстрее или ровнее. Сравнение помогает понять, что темп сильно меняет впечатление от одной и той же мелодии.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Сравниваем темп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ученики называют характер музыки: весёлый, спокойный, игривый или задумчивый. Так темп связывается с эмоцией, а не только со скоростью.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Замечаем настроение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простое правило превращается в общий музыкальный номер.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музыкальная игра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движение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идут, поворачиваются или покачиваются в такт, музыка становится понятнее. Тело как будто помогает услышать ритм, и даже самый тихий фрагмент начинает «видеться».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Хлопки, жесты и шаги удобно чередовать с паузами. Такие короткие задания учат быстро реагировать на сигнал, не терять счёт и менять движение без лишней суеты.
</a:t>
            </a:r>
            <a:endParaRPr lang="en-US" sz="1481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4 классе особенно интересны игры, где музыка задаёт действие, а потом неожиданно останавливается. В этот момент важно замереть, улыбнуться и снова включиться точно в ритм.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у каждого своя роль: кто-то ведёт, кто-то слушает, кто-то поддерживает. Когда все стараются не перебивать друг друга, короткий номер звучит дружно и уверенно.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один ученик может показать ритмический рисунок, а другой аккуратно его повторит. Так легче заметить, где нужен точный вход, а где — небольшая пауза.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паре и в группе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ритм сбился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4453200" y="14173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не спешить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хлопки или пение не совпали, стоит сразу замедлиться и спокойно ещё раз услышать образец. Спокойный темп помогает вернуть порядок и не растеряться.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53200" y="27183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разделить на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ритм удобно проговорить, прохлопать по кусочкам или показать движением. Когда задание становится коротким и понятным, ошибка исправляется гораздо легче.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453200" y="401935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повторить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второго и третьего повтора рисунок обычно становится точнее. Главное — не обижаться на сбой, а попробовать ещё раз и порадоваться удачному результату.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простого создания маленького музыкального номера на уроке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придумать музыкальное сопровождение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слова, которые нужны на уроке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понять, как чередуются долгие и короткие звуки. Если его почувствовать хлопками или шагами, пение становится ровнее и увереннее.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показывает, как быстро движется музыка. Один и тот же мотив можно исполнить медленно или быстро, и тогда он сразу зазвучит по-новому.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это главная звуковая линия песни. Её легко заметить, когда голос поднимается и опускается, а знакомые слова идут друг за другом без спешки.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Пауза, тембр, вступление, припев и куплет тоже важны. Эти слова помогают слушать музыку внимательнее и понимать, как она устроена изнутри.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мелодия может стать тихой, громкой, медленной или быстрой. Изменение громкости и темпа сразу меняет её характер, будто музыка примеряет разные костюмы.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звучит по-разному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сначала звучит спокойный фрагмент, а потом бодрый и звонкий, настроение тоже меняется. Такие контрасты помогают детям услышать, как выразительно умеет говорить музыка.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Заканчивать номер тоже нужно одновременно. Когда каждый следит не только за собой, но и за товарищами, музыка получается ровной, уверенной и очень приятной.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дружной музыкальной команды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нельзя смеяться над ошибкой соседа или торопить его. Лучше спокойно подсказать, показать пример и помочь вернуться в нужный темп.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внимательно слушать общий звук и начинать вместе. Тогда ритм не распадается, а вся группа звучит как один дружный хор.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аккуратного использования и хранения после музыкального задания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хранить музыкальные материалы и инструменты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67748"/>
            <a:ext cx="435600" cy="348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96766"/>
            <a:ext cx="218400" cy="174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получилось на уроке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Хлопки, шаги и простые движения помогают повторять рисунок без спешки. Постепенно ритм получается ровнее, а исполнение — увереннее и дружнее.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слух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учатся внимательнее слушать мелодию, замечать её настроение и различать, где музыка звучит спокойно, а где становится бодрой и звонкой.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и в группе дети пробуют слушать друг друга, вступать вовремя и не мешать соседям. Так маленький номер звучит гораздо выразительнее.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оставляет ощущение бодрости и маленькой победы. Когда всё получилось, хочется улыбнуться, ещё раз повторить задание и похвалить себя и товарищей.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27: музыка, которая оживает в игре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музыка звучала в хлопках, шагах, пении и движении. Ребята увидели, как ритм, темп, мелодия и тембр помогают сделать простую игру яркой, дружной и запоминающейся.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2026-05-24T22:27:14Z</dcterms:created>
  <dcterms:modified xsi:type="dcterms:W3CDTF">2026-05-24T22:27:14Z</dcterms:modified>
</cp:coreProperties>
</file>