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незаконного происхождения к роли воспитателя наследника
</a:t>
            </a:r>
            <a:pPr algn="l" indent="0" marL="0">
              <a:lnSpc>
                <a:spcPct val="100000"/>
              </a:lnSpc>
              <a:buNone/>
            </a:pPr>
            <a:r>
              <a:rPr lang="en-US" sz="3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клейма рождения к доверию двора.
</a:t>
            </a:r>
            <a:endParaRPr lang="en-US" sz="31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служба и литература XIX века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империи происхождение часто определяло судьбу человека: права, карьеру и отношение общества. Но образование, характер и доверие влиятельных людей иногда меняли заранее предсказанный путь.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Незаконное происхождение как общественное клеймо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дворянской среде незаконнорожденный ребёнок мог рано столкнуться с недоверием, слухами и ограничениями, даже если семья пыталась дать ему достойное будущее.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добиться признания, приходилось особенно тщательно учиться, соблюдать правила и доказывать, что личные качества важнее слухов о рождении.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судьба показывала, что в XIX веке происхождение было важно, но упорство, воспитание и поддержка влиятельных людей могли изменить отношение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первые уроки дворянского воспитания
</a:t>
            </a:r>
            <a:endParaRPr lang="en-US" sz="2766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учитель в тихой гостиной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дворянском доме начиналось с уроков за большим столом. Домашний учитель объяснял чтение, письмо и иностранные слова, а рядом лежали книги и тетради. Такая обстановка приучала ребёнка к порядку и вниманию к занятиям.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Манеры как часть образования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ребёнка учили не только знаниям, но и поведению: как здороваться, слушать старших и держаться спокойно. Эти навыки казались привычными, но именно они открывали дорогу в светское общество и помогали не выделяться неуместно.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первая школа связей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Салон, библиотека и семейные беседы становились первыми местами, где ребёнок учился понимать мир взрослых. Там же он видел образцы речи, вкуса и общения, которые позже помогали ему чувствовать себя увереннее среди дворян.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593001"/>
            <a:ext cx="4133400" cy="2279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биографии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 их значение.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усиливал следующий: образование вело к доверию, а доверие — к высокой ответственности.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о придворной службе XIX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путь к уважению и службе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 знаний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Изучали историю, литературу, право и основы этикета. Такие предметы помогали понимать правила общества и говорить уверенно в образованном кругу.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как доказательство ценности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человека с сомнительным происхождением хорошие знания становились сильным аргументом. Учёба помогала заслужить уважение там, где одного рождения было недостаточно.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общение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был особенно важен в высшем обществе. Умение свободно говорить и читать на языках показывало воспитанность и расширяло возможности для службы.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через воспитанность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Точность, аккуратность и вежливость убеждали окружающих, что человеку можно поручить серьёзное дело. Именно так образование превращалось в реальный шанс на продвижение.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дворе ценили не только знатность, но и умение вести себя, учиться и заслуживать уважение каждый день.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факторов на основе исторических биографий придворных XIX века.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влияло на карьеру при дворе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играли образование, репутация и поддержка влиятельных людей: они могли сгладить ограничения, связанные с рождением.
</a:t>
            </a:r>
            <a:endParaRPr lang="en-US" sz="12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должности и придворная репутация
</a:t>
            </a:r>
            <a:endParaRPr lang="en-US" sz="3012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первых служебных местах проверяли точность, дисциплину и умение выполнять поручения без ошибок. Даже небольшая небрежность могла надолго испортить впечатление о человеке.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придворной среде особенно ценили сдержанность, уважение к старшим и умение хранить доверенные сведения. Эти качества показывали, что человеку можно доверять вблизи важных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складывалась постепенно: сначала по мелким делам, затем по более ответственным заданиям. Успешная служба открывала дорогу к новым обязанностям и повышала авторитет.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должности воспитателя наследника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биографического роста в придворной среде XIX века.
</a:t>
            </a:r>
            <a:endParaRPr lang="en-US" sz="312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воспитатель наследника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пример и распорядок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задача не ограничивалась знаниями. Он влиял на привычки, манеры и отношение к долгу, потому что каждый день был для наследника уроком поведения и ответственности.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рядом с будущим правителем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 следил за уроками, чтением и режимом дня наследника. Он помогал ребёнку или юноше привыкать к дисциплине и постепенно готовиться к будущей государственной роли.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обучали будущего монарха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Будущего наследника знакомили с историей России, чтобы он понимал прошлое страны, важные события и роль правителей в её развитии.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занимали иностранные языки, основы права и чтение: это помогало свободно общаться, разбираться в законах и обсуждать государственные дела.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внимание уделяли дисциплине, регулярным занятиям и точному выполнению заданий, потому что правителю требовались собранность и ответственность каждый день.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 формировал не только знания, но и характер: трудолюбие, выдержку, самообладание и чувство долга, необходимые для будущего монарха.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 наследника сочетал учебный, нравственный и придворный контроль, поэтому его работа влияла и на образование, и на поведение будущего правителя.
</a:t>
            </a:r>
            <a:endParaRPr lang="en-US" sz="1077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воспитателя были связаны не только со знаниями, но и с характером наследника. Его личная репутация была частью службы.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исследования о воспитании при императорском дворе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воспитателя и их значение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императорской семьёй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авторитета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воспитатель был последователен и надёжен, его мнение начинали уважать. Тогда ему доверяли больше самостоятельности в занятиях и в общении с наследником.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двора могло быстро повлиять на карьеру. Поэтому даже признанный воспитатель должен был постоянно подтверждать свою преданность и безупречное поведение.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при дворе начиналась с осторожного знакомства семьи с будущим воспитателем. На этом этапе особенно ценились аккуратность, сдержанность и умение не нарушать придворный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императорской семьи важна была не только учёность, но и спокойное, предсказуемое поведение человека рядом с наследником.
</a:t>
            </a:r>
            <a:endParaRPr lang="en-US" sz="1206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биографиям придворных воспитателей XIX века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ценились в воспитателе
</a:t>
            </a:r>
            <a:endParaRPr lang="en-US" sz="336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и дисциплина были важнее остальных качеств, потому что именно они создавали доверие и чувство безопасности.
</a:t>
            </a:r>
            <a:endParaRPr lang="en-US" sz="12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воспитатель влиял на будущее правителя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уроки и разговоры помогали наследнику привыкать к порядку, ответственности и уважению к обязанностям, которые позже станут основой его службы.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чтение, обсуждение событий и правила поведения воспитатель формировал представление о долге, власти и том, как должен вести себя правитель.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он оставался в тени, его влияние было долговременным: привычки, усвоенные в детстве, часто сохранялись у будущего монарха на всю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Придворная культура XIX века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дворце всё подчинялось строгому церемониалу: одежда, порядок входа в зал, формы обращения и даже место человека в пространстве показывали его статус и обязанности.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Парадные мундиры, ордена, залы приёма и предметы быта делали придворную службу очень заметной и торжественной. В такой среде воспитатель должен был быть безупречно собранным.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медленным: каждый новый шаг требовал усилий, хорошей репутации и поддержки влиятельных людей.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биографическим материалам о службе в Российской империи XIX века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лифт в империи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способности могли заметно ослабить ограничения рождения, хотя полностью их не отменяли.
</a:t>
            </a:r>
            <a:endParaRPr lang="en-US" sz="12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история выделяется тем, что соединяет трудное происхождение и очень высокую должность при дворе, связанной с воспитанием будущего правителя.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в имперском обществе судьбу человека определяли не только род и фамилия, но и учёба, поведение и доверие окружающих.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судьба запомнилась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особенно важен для школьного изучения литературы, потому что помогает говорить о чести, выборе, неравенстве и личной ответственности.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превращается в часть истории страны: через одного человека видны устройство двора, ценности эпохи и влияние личности на будущее.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историческая память о таких людях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документов к учебному знанию показывает, как частная биография становится частью общей истории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судьба становится частью истории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человека, начавшего путь с трудного происхождения и ставшего воспитателем наследника, показывает силу образования, характера и доверия. Такие судьбы помогают понять эпоху и её ценности.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2026-05-23T02:26:14Z</dcterms:created>
  <dcterms:modified xsi:type="dcterms:W3CDTF">2026-05-23T02:26:14Z</dcterms:modified>
</cp:coreProperties>
</file>