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jpe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jpe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 Плауновидные: обзор темы и ключевые вопросы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сосудистые растения с уникальными признаками и значением для природы.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возникновения плауновидных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Плауновидные появились около 400 миллионов лет назад в девонский период и сыграли важную роль в формировании древних лесов каменноугольного периода. Сегодня они распространены преимущественно в северном полушарии, особенно в регионах с холодным климатом.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признаки плауновидных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плауновидных бывают стелющимися либо прямостоячими, покрыты мелкими листочками — микрофиллами, обладающими единственной жилкой.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хорошо развита и разветвлена, обеспечивая крепкую фиксацию и питание растения.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происходит посредством спор, отсутствуют цветки и семена; споры образуются в специальных спороносных колосках.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плауна обыкновенного: внешний и внутренний обзор
</a:t>
            </a:r>
            <a:endParaRPr lang="en-US" sz="2443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корни отходят от стебля, обеспечивая устойчивость и поглощение воды с растворёнными минеральными веществами из почвы.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растения развита сложная система сосудов, позволяющая транспортировать воду и питательные вещества по всему организму плауна.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Проводящая система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побег плауна покрыт спирально расположенными микрофиллами, которые участвуют в фотосинтезе и защите. Эта структура обеспечивает эффективный обмен веществ с внешней средой.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побег и микрофиллы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находки плауновидных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564938" y="3301937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огромных лесов из крупных плауновидных, предков современного каменного угля.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564938" y="27889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Каменноугольный период (~350–300 млн лет назад)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9775" y="2954063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разнообразия видов, вымирание крупных форм и распространение мелких представителей.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69775" y="2441074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Мезозойский период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22725" y="261308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плауновидных преимущественно в северных регионах с умеренным или холодным климатом.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922725" y="210009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7275" y="3627738"/>
            <a:ext cx="19368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примитивных плауновидных, начало освоения суши растениями.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67275" y="3114749"/>
            <a:ext cx="19368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Девонский период (~400 млн лет назад)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плауна, хвоща и папоротника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выделяет ключевые различия и сходства между тремя отделами растений, уделяя внимание структурным и экологическим особенностям.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Микрофиллы — уникальная особенность плауновидных, важная для их идентификации и экологии.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ботанических исследований мировых научных центров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плауновидные России: роды и виды
</a:t>
            </a:r>
            <a:endParaRPr lang="en-US" sz="2569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широко распространён плаун булавовидный, известный своей густой хвоя и способностью образовывать ковровые заросли в лесах и на болотах.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Плаун (Lycopodium)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Представляет собой мелкие вечнозеленые растения, встречаемые во влажных местах, включая северные леса и горные массивы России.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Селагинелла (Selaginella)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Входит в группу плауновидных с более древесным обликом, встречается в тенистых местах и обладает устойчивостью к низким температурам.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Баранец (Huperzia)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652981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72981"/>
            <a:ext cx="360000" cy="32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ниши и места обитания плауновидных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Любят тенистые, влажные участки под покровом высоких деревьев, где обеспечено хорошее увлажнение почвы.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Вырастают на горных склонах, адаптируясь к суровым климатическим условиям и тонкому почвенному слою.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местности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Занимают опавшую листву и гниющие старые пни, способствуя разложению и обогащению почвы.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Подстилка и старые пни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приспособлены к жизни на переувлажнённых почвах с повышенным количеством органических веществ.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6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плауновидных: основные этапы
</a:t>
            </a:r>
            <a:endParaRPr lang="en-US" sz="2906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созревают в специальных спороносных колосках, затем распространяются в окружающую среду для прорастания в благоприятных условиях.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Образуется гаметофит — небольшое заростковое растение, на котором после оплодотворения развивается новый спорофит — взрослое растение, завершив жизненный цикл.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99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жизненного цикла плауновидных
</a:t>
            </a:r>
            <a:endParaRPr lang="en-US" sz="2599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зрелого спорофита через генеративные и вегетативные стадии к формированию нового поколения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клеток и тканей плауновидных растений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стенки плауновидных содержат лигнин — вещество, придающее жесткость и защиту от повреждений, поддерживая структуру тканей даже при внешних нагрузках.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ткани образованы преимущественно склеренхимой, которая придает прочность и устойчивость стеблям и листьям даже при длительном воздействии ветра.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Проводящая система состоит из ксилемы и флоэмы, обеспечивая эффективный вертикальный транспорт воды и растворенных веществ по всему растению.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тканей плауновидных обладают упорядоченным строением, что обеспечивает надежное выполнение функций обмена веществ и поддержания жизнедеятельности.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00" y="2574987"/>
            <a:ext cx="8426700" cy="220542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700" y="360000"/>
            <a:ext cx="84267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плауновидных в лесах и других биотопах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932075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Плауновидные создают нижний ярус растительности, способствуя защите почвы от эрозии и удержанию влаги, что поддерживает микроклимат в лесах и влажных биотопах.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264700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средой обитания для множества мелких животных и вступают в симбиоз с грибами, формируя микоризу, которая улучшает питание растений и повышает устойчивость 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видов плауновидных: прошлое и настоящее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Палеоботанические исследования, 2023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разнообразие видов значительно выросло благодаря адаптациям, несмотря на прошлые периоды снижения численности.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плауновидных претерпела значительные колебания, отражая влияние климатических изменений и конкуренции с другими растениями.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и медицинское использование плауновидных
</a:t>
            </a:r>
            <a:endParaRPr lang="en-US" sz="2443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Отвары и настои из листьев плауновидных традиционно используют как противовоспалительные и ранозаживляющие средства в народной медицине различных регионов России.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медицина и лечебные настои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 растения применяются при оформлении флористических композиций, однако сбор строго контролируется из-за охранного статуса некоторых видов.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плаунов в декоративном искусстве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плаунов применяются в качестве присыпок и для диагностики кожных заболеваний. Фармацевтика ценит их как источник природных веществ для производства лекарств.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спор в медицине и фармации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069978"/>
            <a:ext cx="4843800" cy="19446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охраняемые виды плауновидных в России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РФ, 2023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информация о наиболее охраняемых видах плауновидных, их местах обитания и состояниях популяций.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виды находятся под угрозой и требуют охраны для сохранения биоразнообразия России.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популяций плауновидных: современные вызовы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разрушение естественной среды обитания ведут к сокращению территории произрастания плауновидных и снижению их численности.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сбор растений для декоративных и медицинских целей ухудшает восстановительные способности популяций, замедляя их естественное размножение.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почвы негативно влияет на рост и развитие, усиливая стрессовые состояния и способствуя снижению жизнеспособности этих растений.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Плауновидные в культуре, поверьях и символике
</a:t>
            </a:r>
            <a:endParaRPr lang="en-US" sz="2648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славянской традиции плауны использовались для ритуалов очищения домов от отрицательной энергии, подчеркивая их символическое значение защиты и чистоты.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 очищения жилища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плаунов встречаются в народных узорах и росписях, символизируя природу, жизненную силу и сопричастность к древним традициям.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декоративном искусстве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побеги плаунов применялись в амулетах для отпугивания злых духов и болезней, что отражает глубокую связь растений с духовной жизнью человека.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свойства в народных верованиях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 плауновидных в истории растений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Плауновидные первыми освоили сушу благодаря развитию жестких клеточных стенок и специализированных корней для закрепления в грунте.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Микрофиллы стали эволюционным прорывом, увеличив площадь фотосинтеза и эффективность сбора света у первых наземных растений.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заложили основу для слышимости сосудистой системы, которая позволила развиваться более крупным и сложным растениям.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Плауновидные считаются предтечами древесных и цветковых растений, сыграв важную роль в формировании современной флоры.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плауновидных от современных цветковых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Плауновидные распространяются исключительно спорами, не образуя цветков и семян, что ограничивает их территориальное распространение влажными условиями.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в свою кажущуюся примитивность, плауновидные занимают особое место в эволюционной цепочке, соединяя древние и современные формы флоры.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имеют сложные органы с цветками, плодами и семенами, что повышает их адаптивные возможности и ускоряет размножение.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плауновидных для природы и науки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Плауновидные сохраняют уникальные черты древних сосудистых растений, их изучение помогает понять эволюцию флоры. Охрана этих видов важна для поддержания биоразнообразия и природного баланса.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2026-05-08T21:08:02Z</dcterms:created>
  <dcterms:modified xsi:type="dcterms:W3CDTF">2026-05-08T21:08:02Z</dcterms:modified>
</cp:coreProperties>
</file>