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«поэтического бума»: русская поэзия рубежа XIX–XX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стал языком эпохи, поэзия изменила русскую культуру.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страна стремительно менялась: росли города, усиливались социальные конфликты, а революции и война разрушали привычную картину мира. На этом фоне поэзия стала способом говорить о страхе, надежде и будущем.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переломе: культура тревоги и поиска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откликалось на события современности и позволяло передавать сложные чувства в предельно сжатой форме, не теряя силы и выразительности.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поэзия стала ведущим жанром времени
</a:t>
            </a:r>
            <a:endParaRPr lang="en-US" sz="2332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быстро входили в журналы, альманахи и сборники, а также звучали на вечерах, где читатель слышал автора непосредственно, как живой голос эпохи.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Музыкальность, образность и ритм делали поэзию особенно точным инструментом для разговора о личном кризисе, исторической тревоге и духовном поиске.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как центры поэтической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круги и салоны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и Москве поэты, критики и художники встречались в салонах, редакциях и кружках. Здесь рождались эстетические программы, спорили о новом искусстве и формировались литературные союзы.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чтение как событие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Политехнический музей, кафе «Бродячая собака», журнальные публикации и афиши превращали стихотворение в общественный факт. Поэзия выходила за пределы книги и становилась частью городской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1910-м годам поэзия заметно усиливает присутствие в культурной повестке: множатся публикации, кружки и публичные выступления.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тренд показывает ускорение литературной жизни и рост общественного интереса к поэтическим школам.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литературной активности в 1890-е — 1910-е годы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материалам истории русской литературы рубежа XIX–XX веков; точные количественные данные не приводятся.
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считали видимый мир только оболочкой более глубокой реальности, которую нельзя описать напрямую, но можно лишь приблизить через символ и намёк.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тайна, двойной мир и духовный поиск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стихах часто звучат мотивы вечности, смерти, сна, музыки, мифа и пророчества. Эти темы создают ощущение напряжённого разговора с невидимым миром.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символизме мыслится не просто автором, а посредником между земным и высшим бытием. Отсюда особая значимость интонации, недосказанности и многозначности образа.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поэзия соединяет личное переживание с философским и религиозным вопросом. Она стремится не сообщить ответ, а вызвать у читателя чувство тайны и внутреннего 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поэт тревожного 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Прекрасной Дамы к городу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Блок пишет о возвышенной любви и ожидании идеала, но постепенно его поэзия становится всё более напряжённой и исторически острой. В «Незнакомке» и поздних стихах образ города соединяется с ощущением тревоги, одиночества и неустойчивости мира.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«Двенадцать» как знак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«Двенадцать» Блок передаёт не только революционный хаос, но и ощущение разрушения прежнего порядка. Ритм, образы метели и уличного движения делают текст похожим на драматическое свидетельство о времени, которое уже невозможно остановить.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64279"/>
            <a:ext cx="3934500" cy="15564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главных течения и их художественные ориентиры.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различались по отношению к слову и традиции, но вместе создали многоголосую картину эпохи.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поэзии рубежа веков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рубежа XIX–XX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ясность, предметность, культурная память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требовали от поэзии ясного и дисциплинированного выражения. Слово должно было обозначать предмет точно, без избыточной туманности и намеренной расплывчатости.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конкретность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стихах важны вещь, жест, интерьер, улица и повседневная деталь. Обыденный мир становится полноценной художественной реальностью, а не фоном для отвлечённых размышлений.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ценил память о мировой литературе и искусстве. Обращение к традиции не ограничивало поэта, а помогало выстраивать форму и видеть современность в широком историческом контексте.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«Цех поэтов»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объединялись в профессиональную литературную среду, где обсуждали мастерство, композицию и интонацию. Такое сообщество поддерживало идею ответственности поэта перед словом и формой.
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превратила личное чувство в высокую поэзию: в её ранних сборниках любовь, ожидание и разлука звучат сдержанно, но с большой внутренней напряжённостью и точностью психологической детали.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новая сила личной лирики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лирическая героиня не растворяется в эмоции, а сохраняет достоинство и ясность самоощущения. Благодаря этому частная судьба в её стихах приобретает общечеловеческий и исторический масштаб.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школы спорили о языке, но вместе расширили диапазон русской лирики и сделали её пространством философского и личного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распределены неравномерно: символизм задаёт духовный горизонт, футуризм — динамику, а акмеизм и лирика Ахматовой удерживают человеческую конкретность.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поэзии по направлениям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поэзии рубежа XIX–XX веков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культ нового языка и разрыв с традицией
</a:t>
            </a:r>
            <a:endParaRPr lang="en-US" sz="2295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1912: Манифесты футуристов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«Пощёчины общественному вкусу» обозначила открытый разрыв с литературным каноном. Футуристы заявили право на художественный вызов и радикальное обновление поэзии.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«слова как такового»
</a:t>
            </a:r>
            <a:pPr algn="ctr" indent="0" marL="0">
              <a:lnSpc>
                <a:spcPct val="100000"/>
              </a:lnSpc>
              <a:buNone/>
            </a:pPr>
            <a:r>
              <a:rPr lang="en-US" sz="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экспериментировали со звучанием, графикой и строением стиха. Их интересовал не только смысл, но и материальная энергия слова, способная создавать новый поэтический эффект.
</a:t>
            </a:r>
            <a:endParaRPr lang="en-US" sz="102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скорость, 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Футуристическая поэзия закрепила образ современного города как мира движения, техники и толпы. Новая эстетика превратила литературный эксперимент в публичное культурное событие.
</a:t>
            </a:r>
            <a:endParaRPr lang="en-US" sz="101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поэтических течений рубежа веков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общий кризис культуры породил разные художественные ответы: символистский, акмеистический и футуристический.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придал стихам напряжённый, почти ораторский ритм. Его интонация соединяет разговорную речь, резкий жест и эмоциональную откровенность, превращая стихотворение в событие.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Маяковский: голос города, протеста и революции
</a:t>
            </a:r>
            <a:endParaRPr lang="en-US" sz="2243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ранней лирике и поэмах город показан как пространство столкновений и тревоги. Революционная тема усилила образ поэта как участника истории, а не стороннего наблюдателя.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чтения сделали поэзию живым искусством, где важны не только текст, но и голос, пауза, интонация. Именно так стихи обретали особую силу воздействия.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вечера и новая читательская аудитория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залы и кафе приходили студенты, художники, писатели и просто любители литературы. Такая аудитория была более широкой и активной, чем прежний круг узких салонов.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вечер становился местом спора о будущем искусства. Здесь обсуждали стили, программы направлений и само право поэта на новаторство и публичное слово.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чтениям укреплял общественный статус поэта. Поэзия всё заметнее входила в повседневную городскую культуру и становилась частью интеллектуальной моды.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оказались не только лидеры школ, но и поэты, чьё влияние вышло за пределы одного направления.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эпоху определяли разные типы новаторства — от символистской глубины до языкового эксперимента и публичной силы стиха.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особенности их поэтики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литературным характеристикам поэтов рубежа XIX–XX веков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1905 года и события 1917 года усилили ощущение нестабильности. Поэзия всё чаще откликалась на распад привычного мира и ожидание исторического перелома.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изменение поэтического сознания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заметнее стали мотивы вины, ответственности, насилия и надежды на обновление. Личное переживание теперь воспринималось как часть общей судьбы времени.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менялся: он становился свидетелем, участником и комментатором истории. Стихотворение превращалось в форму ответа на самые острые вопросы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соединяли авторов, читателей и критику, ускоряя распространение новых поэтических идей.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издательства и площадки работали как единая система: они не только печатали стихи, но и формировали литературную среду города.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издательства и литературные площадки эпохи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литературной инфраструктуры рубежа XIX–XX веков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веков закрепил право поэта на эксперимент и обновил представление о литературном языке. Слово стало восприниматься как самостоятельная художественная сила.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поэтического бума для русской культуры ХХ века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голос получил особую ценность. Это повлияло не только на лирику, но и на прозу, драму, живопись и культурную критику ХХ 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города, истории, повседневности и внутренней жизни прочно вошли в литературу. Благодаря этому русская поэзия стала более многослойной и современной по масштабу вопросов.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«поэтический бум» изменил русскую литературу навсегда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рубежа веков показала, что поэзия может быть и личной исповедью, и разговором о будущем страны. Именно поэтому её наследие остаётся живым и сегодня.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2026-05-23T21:29:05Z</dcterms:created>
  <dcterms:modified xsi:type="dcterms:W3CDTF">2026-05-23T21:29:05Z</dcterms:modified>
</cp:coreProperties>
</file>