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Мир ислама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— масштабная религия с глубокими традициями и глобальным влиянием.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ислама: начало пути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появился в VII веке в Аравии. Пророк Мухаммед получил откровения, основав новую веру. Событие Хиджры стало важным этапом формирования мусульманской общины и началом исчисления.»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 исламе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Суннизм — крупнейшее течение, охватывающее около 85% мусульман, опирается на традиции и практики первых сподвижников пророка Мухаммеда.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Шиизм занимает 10–15%, признаёт особую духовную роль Али и его потомков, с уникальными обрядами и верованиями.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Суфизм выделяется мистическим подходом, есть также ибадизм и другие течения с разными обычаями и богословием.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— священная книга, содержащая 114 сур, считается прямым словом Аллаха, переданным пророку через ангела Джебраила.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Сунна включает хадисы — рассказы о жизни и поступках Пророка, дополняя и поясняя Коран, вместе формируют основу веры и практик.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и Сунна: основные источники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 — исповедание единобожия, основа мусульманской веры и личной преданности Аллаху.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Салят — пять обязательных молитв, проводимых в течение дня для укрепления связи с Богом.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 — обязательное пожертвование на помощь нуждающимся, проявление социальной справедливости и милосердия.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Саум — пост в священный месяц Рамадан, который помогает духовному очищению и самодисциплине.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практика молитвы в исламе
</a:t>
            </a:r>
            <a:endParaRPr lang="en-US" sz="2617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салят совершается пять раз в день с обязательным омовением — вуду, что символизирует духовную чистоту и преданность.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Пятничная молитва джума — важное общественное событие, которое объединяет мужчин мусульман для совместного поклонения.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Рамадана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— месяц духовного обновления, в течение которого мусульмане отказываются от еды и питья с рассвета до заката, укрепляя волю и милосердие.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праздники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 отмечает окончание поста, включает молитвы и щедрые угощения, объединяя семьи и общины.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Рамадан и ритуал поста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Хадж — обязанность для здорового взрослого мусульманина хотя бы раз в жизни, включает обряды у Каабы, символизирующие преданность и очищение.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более двух миллионов верующих совершают хадж, демонстрируя единство и равенство всех мусульман.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хадж в Мекке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календарь и праздники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исламский календарь состоит из двенадцати месяцев длиной 29–30 дней, что приводит к ежегодному сдвигу дат религиозных событий на 11 дней.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праздники, как Рамадан, Курбан-байрам и Ураза-байрам, определяются этим календарём и имеют важное духовное значения.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алгебры — аль-Хорезми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аль-Хорезми разработал основы алгебры и ввёл термин «алгебра». Его труды позволили перейти от устаревших систем счёта к современным числам и методам решения уравнений.
</a:t>
            </a:r>
            <a:endParaRPr lang="en-US" sz="1466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и арабские цифры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мусульманские математики развивали геометрию и тригонометрию, переводили древние тексты, благодаря чему Европа получила доступ к античным знаниям и улучшила вычислительные методы.
</a:t>
            </a:r>
            <a:endParaRPr lang="en-US" sz="1373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ислама в математику и науку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и картография звёздного неба
</a:t>
            </a:r>
            <a:pPr algn="l" indent="0" marL="0">
              <a:lnSpc>
                <a:spcPct val="90000"/>
              </a:lnSpc>
              <a:buNone/>
            </a:pPr>
            <a:r>
              <a:rPr lang="en-US" sz="3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 веках мусульмане построили обсерватории в Багдаде и Самаркандe, где создавали подробные карты звёзд. Это помогло точнее измерять положение объектов и прокладывать пути для путешественников и учёных.
</a:t>
            </a:r>
            <a:endParaRPr lang="en-US" sz="1027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Аль-Бируни и новые методы измерений
</a:t>
            </a:r>
            <a:pPr algn="l" indent="0" marL="0">
              <a:lnSpc>
                <a:spcPct val="90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Аль-Бируни выдвинул концепцию вращения Земли и разработал способы определения широты и долготы на местности. Такие открытия существенно улучшили астрономические наблюдения и навигацию.
</a:t>
            </a:r>
            <a:endParaRPr lang="en-US" sz="1065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открытия в астрономии
</a:t>
            </a:r>
            <a:endParaRPr lang="en-US" sz="260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и «Канон врачебной науки»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Авиценна написал «Канон», который стал основой медицинского образования в Европе и Азии на многие столетия. В нём систематизировались знания о болезнях, лекарствах и методах лечения.
</a:t>
            </a:r>
            <a:endParaRPr lang="en-US" sz="1447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больниц и аптек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исламском мире появились специализированные больницы с современными хирургическими операциями и аптеки. Развивалась гигиена, распространялись медицинские знания, что улучшало здоровье общества.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мусульманской медицины
</a:t>
            </a:r>
            <a:endParaRPr lang="en-US" sz="265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мечети Аль-Акса и Голубой мечети
</a:t>
            </a:r>
            <a:pPr algn="l" indent="0" marL="0">
              <a:lnSpc>
                <a:spcPct val="90000"/>
              </a:lnSpc>
              <a:buNone/>
            </a:pPr>
            <a:r>
              <a:rPr lang="en-US" sz="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Аль-Акса в Иерусалиме и Голубая мечеть в Стамбуле известны величественными куполами, минаретами и красивой мозаикой, отражающей глубокое религиозное и культурное значение этих сооружений.
</a:t>
            </a:r>
            <a:endParaRPr lang="en-US" sz="1030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и соборная мечеть в Кордове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символ любви с изысканным орнаментом и водой в архитектуре. Кордовская мечеть в Испании демонстрирует арабское влияние на европейское зодчество и изящество аркад и декора.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 исламском мире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исламского искусства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 каллиграфия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Исламское искусство славится геометрическими узорами, растительными мотивами и филигранной каллиграфией, которые украшают священные тексты и здания. Это подчёркивает красоту и гармонию без изображения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 мастерство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изображения живых существ в религиозном контексте привело к развитию уникального орнаментального стиля. Украшение мечетей и предметов быта отражает высокий уровень художественного мастерства мусульманских мастеров.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 знаменует окончание Рамадана празднованием, молитвами и добрыми делами. В этот день мусульмане собираются семьями и посещают мечети для совместной молитвы и благодарения.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Курбан-байрам посвящён жертвоприношению в память о верности пророку Ибрахиму. Праздник сопровождается благотворительностью, угощениями близким и помощи нуждающимся, что укрепляет духовную связь между людьми.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и традиции в исламе
</a:t>
            </a:r>
            <a:endParaRPr lang="en-US" sz="252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традиционной одежды мусульман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женщин традиционно используют хиджаб, абайю и чадру, которые символизируют скромность и часто защищают от зноя и ветра. Эти элементы одежды отражают социальные и религиозные нормы в разных регионах.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одежда включает такию, тюбетейку и длинные халаты, адаптированные под климат и культурные особенности. Вариации одежды отражают богатство традиций бедуинов, магрибинцев, персов и других народов.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Индонезии и Азии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обладает крупнейшим мусульманским населением в мире. Кроме того, крупные общины живут в Индии, Пакистане и Бангладеш, где ислам переплетается с местными традициями и языками.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на Ближнем Востоке и в Африке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 Востока и Северной Африки имеют богатую исламскую историю с арабским языком и исламскими обычаями. Это разнообразие поддерживается языками и культурными особенностями разных народов.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многообразие исламских культур
</a:t>
            </a:r>
            <a:endParaRPr lang="en-US" sz="2032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мусульмане включаются в глобальные процессы, развивая исламские финансы и образование, сочетая традиции с современными вызовами. Это способствует укреплению их роли в обществе и экономике.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использует интернет и социальные сети для обмена информацией и творчества. Мусульманские блогеры и профессиональные геймеры показывают, как новая генерация живёт в современном цифровом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современном мире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знаменитые мусульмане
</a:t>
            </a:r>
            <a:endParaRPr lang="en-US" sz="2647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Малала Юсуфзай — символ борьбы за права женщин и мира, лауреат Нобелевской премии. Она вдохновляет молодёжь по всему миру своим активизмом и мужеством.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Футболист Месут Озил и писатель Халед Хоссейни — примеры мусульман, добившихся успеха в спорте и литературе. Они показывают влияние мусульман на культуру и спорт в глобальном масштабе.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ислама: значимость и влияние сегодня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оставил глубокий след в культуре и науке, формируя традиции миллионов. Сегодня мусульмане строят мосты взаимопонимания, способствуя толерантности и миру во всём мире.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2026-05-10T14:25:10Z</dcterms:created>
  <dcterms:modified xsi:type="dcterms:W3CDTF">2026-05-10T14:25:10Z</dcterms:modified>
</cp:coreProperties>
</file>