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и страны Востока: общий исторический ракурс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эпох перемен: Россия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через кризис и 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помогают увидеть, как старые порядки сталкивались с требованиями реформ, а власть отвечала ограничениями, войнами и попытками централизации.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фокус презентации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старого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первой четверти XIX века нарастало недовольство самодержавием и крепостным строем. На Востоке ранее происходили похожие столкновения между укреплением центра и сопротивлением традиционных сил.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декабристы, и восточные реформаторы искали способы обновления государства. Одни делали ставку на тайные общества и проект конституции, другие — на бюрократические и военные преобразования.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рассматриваемых случаях большое значение имели армия, налоги, управление и внешние связи. Именно они определяли, насколько далеко власть могла зайти в преобразованиях.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модернизация редко шла ровно. Она вызывала сопротивление элит, а успех зависел не только от идей, но и от политической опоры.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Хронология, принятая в курсе истории: Россия 1816–1826; Восток XVI–XVIII вв.
</a:t>
            </a:r>
            <a:endParaRPr lang="en-US" sz="939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по времени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разную скорость перемен: быстрый политический кризис в России и более длительную эволюцию восточных империй.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события концентрируются вокруг нескольких лет, тогда как на Востоке ключевые изменения растянуты на три 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XIX века: почва для перемен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XIX века в России сохранялись крепостное право, сословные перегородки и неограниченная власть монарха. Это делало разговор о реформах особенно острым среди образованного дворянства.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усилила чувство национального достоинства и ожидание благодарности за службу. Многие офицеры увидели разрыв между жертвами общества и неизменностью политической системы.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в Европу открыли дворянам новые политические идеи, прежде всего конституционализм и гражданские свободы. Для части молодежи это стало нравственным вызовом существующему строю.
</a:t>
            </a:r>
            <a:endParaRPr lang="en-US" sz="1097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среди офицеров и столичной интеллигенции возникла среда, готовая обсуждать отмену крепостничества, законность власти и ответственность государства перед обществом.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и действовали тайные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закрытого кружка к политическому действию.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декабристов и программы реформ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выше воли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исходили из мысли, что государственная власть должна быть ограничена законом. Для них конституция была не символом, а практической гарантией от произвола.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крепостничества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центральных требований стала отмена крепостного права. Участники движения считали, что без личной свободы крестьян невозможно ни правовое государство, ни обновление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общество чаще предлагало постепенные изменения и допускало конституционную монархию. Оно стремилось совместить реформы с сохранением политической устойчивости.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общество звучало гораздо решительнее и обсуждало республиканские проекты. Радикальность его программы отражала более острое недоверие к самодержавию.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декабря 1825 года выступление в Петербурге совпало с династическим кризисом после смерти Александра I. У восставших не было единого плана действий и согласованного руководства.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координации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Сенатской площади были сосредоточены части, поднятые на выступление, но колебания командования и нерешительность вождей сорвали возможность быстрого успеха.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на Юге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движение Черниговского полка также было подавлено. Тем самым стало ясно, что локальная поддержка не превращается в общенациональное восстание.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1825 года: ход и ключевые факты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декабристского движения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приговор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следствия пять руководителей движения были казнены, а многие участники отправлены на каторгу и поселение в Сибирь. Репрессии должны были исключить повторение подобного выступления.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 усилил политический надзор, расширил роль цензуры и жандармского контроля. Государство стремилось не только наказать участников, но и заранее предотвратить новые заговоры.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умами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власти уделяли университетам, печати и воспитанию дворянской молодежи. Образование стало рассматриваться как пространство, требующее строгого наблюдения.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поражение, декабристы вошли в историческую память как первые организованные противники самодержавия. Их пример позже использовали сторонники реформ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руководителей декабристов были казнены в 1826 году.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таков масштаб исторической памяти о движении, которое не победило, но изменило язык политических споров.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 приговор по делу декабристов, 1826 год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историческая схема по материалам школьного курса всеобщей истории, XVI–XVIII вв.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Востока: общая историческая динамика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цифры, а характерные тенденции: рост централизации, военных расходов и давления на население усиливался от века к веку.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крупных государствах Востока модернизация шла через усиление центра, но именно война и налоги быстрее всего подтачивали устойчивость системы.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механизм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империи связывали с провинциями дороги, крепости и чиновники. Такая система позволяла быстро собирать налоги и направлять войска туда, где возникала угроза.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военной мощи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победы делали армию главным оплотом государства. Однако затяжные войны требовали всё больше средств, а это усиливало зависимость власти от налогов и местных администраторов.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путей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Средиземноморье, Балканы и Ближний Восток приносила доход, но одновременно втягивала империю в соперничество с европейскими державами и Россией.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в эпоху подъёма и испытаний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сильной династии к борьбе за восстановление порядка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 — Сефевиды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Сефевидов создала сильное шиитское государство и укрепила центральную власть. Религиозное единство стало важной основой политической консолидации.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 — восстановление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приходом Каджаров центр постепенно восстанавливался, но государство уже действовало под давлением соседей и внутренних противоречий.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 —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центра начались афганское вторжение, распад управления и борьба за власть между региональными лидерами. Страна вошла в полосу нестабильности.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кризиса Могольской Индии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Акбаре и его преемниках империя опиралась на сложную систему сборов и службы. Земля, налоги и военная знать обеспечивали расцвет, но делали управление зависимым от лояльности элит.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становятся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центр удерживал огромные территории, однако местные правители всё чаще стремились к самостоятельности. Это ослабляло единство и усложняло контроль над провинциями.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 социальные противоречия подогревали восстания. Власть вынуждена была расходовать ресурсы не только на управление, но и на подавление внутренних конфликтов.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торговые компании сначала торговали, а затем начали влиять на политику и военную ситуацию. Их присутствие постепенно меняло баланс сил в 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и испытывались на прочность династии Мин и Цин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Чиновничий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Мин создала строгую систему отбора чиновников через экзамены. Это поддерживало порядок, но одновременно делало государство медленным в ответе на новые вызовы.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Централизация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Цин бюрократический аппарат сохранился, а власть императора оставалась верховной. Управление строилось на централизованном контроле и подчинении местных структур столице.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Ограниченная открытость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 внешним миром расширялась, но государство тщательно ограничивало контакты и контролировало морские порты. Это помогало удерживать порядок, но снижало гибкость экономики.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Перенапряжение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 XVIII веке усилил давление на землю, налоги и ресурсы. Даже прочная административная система всё труднее справлялась с нагрузкой.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сталкивается с сопротивлением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 в восточных империях запускал реформы, а затем вызывал противодействие влиятельных групп.
</a:t>
            </a:r>
            <a:endParaRPr lang="en-US" sz="22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регионами и его последствия
</a:t>
            </a:r>
            <a:endParaRPr lang="en-US" sz="1573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соединяли российские, европейские и восточные центры. Через них перемещались не только товары, но и сведения о технологиях, армии и государственном устройстве.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Посольства и договоры помогали правителям получать время и ресурсы для укрепления власти. Дипломатия нередко была продолжением внутренней политики, а не только внешним этикетом.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товары и способы ведения войны постепенно меняли практику управления в восточных государствах. Заимствования были избирательными и часто ограничивались интересами двора и армии.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мировой торговли усиливало зависимость от портов, рынков и посредников. Это открывало новые возможности, но делало старые империи уязвимее к внешнему давлению.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общих источника реформаторских идей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декабристы, и восточные реформаторы исходили из убеждения, что старый порядок тормозит развитие страны. Их критика выросла из образования, опыта службы и сравнения с более успешными моделями.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отставания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реформаторские идеи рождались внутри элиты. В России это были офицеры и дворяне, на Востоке — сановники, придворные и правители, пытавшиеся укрепить государство.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элиты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Различались способы действия: декабристы пошли на заговор и выступление, тогда как на Востоке чаще пытались менять систему через указ, дворцовый переворот или административную перестройку.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перемен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10533"/>
            <a:ext cx="4534800" cy="20139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материалам темы «Декабристы и страны Востока XVI–XVIII вв.»
</a:t>
            </a:r>
            <a:endParaRPr lang="en-US" sz="74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протеста и их границы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способ протеста зависел от политической структуры и силы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армия и устойчивее элиты, тем труднее было превратить протест в устойчивую реформу.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требуют не только идей, но и опоры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и восточные империи напоминают: реформы начинаются там, где старый порядок перестаёт отвечать на вызовы времени. Но без опоры на общество и элиты перемены редко становятся устойчивыми.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2026-07-26T01:52:48Z</dcterms:created>
  <dcterms:modified xsi:type="dcterms:W3CDTF">2026-07-26T01:52:48Z</dcterms:modified>
</cp:coreProperties>
</file>