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животного мира: ключевые особенности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9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разнообразия и классификации животных в природе на основе современных данных.
</a:t>
            </a:r>
            <a:endParaRPr lang="en-US" sz="198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прошла путь от древних знаний до интеграции современных генетических и морфологических исследований, что позволило глубже понять эволюционные связи между видами.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методов классификации животных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царства Животные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множества клеток и питаются готовыми органическими веществами, что отличает их от растений и грибов. Этот гетеротрофный способ питания обеспечивает энергию для активной жизни.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движению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способны к активному перемещению, что помогает им находить пищу и избегать опасностей. Это важный аспект их биологии и экологии.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сенсорная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сложные системы восприятия и обработки информации, включая нервную систему и органы чувств, позволяющие быстро реагировать на изменения окружающей среды.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таксономические категории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систематике выделяют несколько уровней: царство, тип, класс, отряд, семейство, род и вид. Каждый уровень отражает степень родства организмов и их эволюционную близость.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волке обыкновенном
</a:t>
            </a:r>
            <a:pPr algn="l" indent="0" marL="0">
              <a:lnSpc>
                <a:spcPct val="115000"/>
              </a:lnSpc>
              <a:buNone/>
            </a:pPr>
            <a:r>
              <a:rPr lang="en-US" sz="13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волк обыкновенный относится к царству Животные, типу Хордовые, классу Млекопитающие, отряду Хищные, семейству Псовые, роду Волки и виду Волк. Это пример структурированного классификационного подхода.
</a:t>
            </a:r>
            <a:endParaRPr lang="en-US" sz="1382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классификации и их примеры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биологических видов,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составляют около 10% зарегистрированных видов, при этом бактерии доминируют по числу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меньший видовой состав, животных отличает сложность и разнообразие форм в систематике.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царств живых организмов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обладают наибольшим видовыми разнообразием, что обеспечивает им распространение по всему миру.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каталог видов,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количественное распределение видов по основным типам и примерные представители каждого.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основных типов животных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позвоночных и беспозвоночных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 имеют внутренний скелет с позвоночником, что обеспечивает поддержку и защиту спинного мозга. К ним относятся рыбы, птицы и млекопитающие, обитающие в разнообразных средах.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и их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 имеют позвоночного столба и включают группы, как насекомые, черви и медузы. Эта группа самой многочисленной во всех экосистемах на Земле.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животные данной группы от общего числа видов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ежегодник,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самая многочисленная группа животных, важная для экосистем благодаря опылению, разложению и роли в пищевых цепях.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хордов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характеризуются наличием хорды и развитой нервной системой, что служит основой для сложных функций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позвоночных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включают рыбы, земноводных, пресмыкающихся, птиц и млекопитающих, отличающихся внутренним скелетом и высокоразвитыми органами чувств.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представители и особенности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млекопитающих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— интеллектуальные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отличаются развитым мозгом и ловкостью, что позволяет им использовать сложные инструменты и строить социальные связи.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— важные регуляторы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хищных включает волков, медведей и кошек, контролирующих численность других животных и поддерживающих экологический баланс.
</a:t>
            </a:r>
            <a:endParaRPr lang="en-US" sz="106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— многочисленная группа растенийоядных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обладают острыми резцами и высокой скоростью размножения, что способствует их широкому распространению по всем континентам.
</a:t>
            </a:r>
            <a:endParaRPr lang="en-US" sz="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характерными признаками: перьями, клювом без зубов, а также уникальной системой дыхания с воздушными мешками, что обеспечивает эффективный обмен кислорода при полёте.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известно свыше 10 тысяч видов птиц, которые выполняют важные экологические функции, такие как распространение семян и контроль численности насекомых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особенности и разнообразие видов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кошка относится к царству многоклеточных организмов, способных к активному движению и потреблению органической пищи.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Отнесена к типу, характеризующемуся наличием хордового стержня на ранних стадиях развития.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входит в класс теплокровных животных с волосяным покровом и молочными железами.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Хищные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отряд хищных, с характерным строением зубов для поедания мяса.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классификации: домашняя кошка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классификации по морфологическим и генетическим признакам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систематического положения животного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Классификация помогает понять эволюционные связи между видами, обеспечивая основу для научных исследований и систематизации знаний в биологии.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Практическое применение включает учёт и охрану редких видов, контроль вредителей и формирование природоохранных программ для эффективного использования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для науки и практики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биоразнообразие животных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в тропиках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количество видов животных сосредоточено в тропических лесах, где условия способствуют развитию разнообразных экосистем. Здесь учёные регулярно открывают новые виды, особенно среди насекомых.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Недооценённые 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описано около 1,5 миллионов видов, многие беспозвоночные остаются малоизученными. Их биологическое разнообразие скрывает множество адаптаций и особенностей, важных для баланса природных систем.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маскировки помогает животным сливаться с окружением, что повышает шансы на выживание и успешную охоту или защиту.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миграция и накопление ресурсов позволяют животным выживать в условиях суровых климатических изменений и обеспечивают доступ к пище в разные сезоны.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тела у различных видов отражает приспособление к среде обитания, например, обтекаемость для быстрого плавания или длинные ноги для бега.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животных: примеры и значение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открыл новые родственные связи между животными, которые ранее были незаметны из-за схожести внешних признаков.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генетических данных были созданы новые таксоны и внесены коррективы в традиционную систематику, что повысило точность классификации.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молекулярных методов на систему животных
</a:t>
            </a:r>
            <a:endParaRPr lang="en-US" sz="2544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справочники; современная зоология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отличительные признаки пяти классов позвоночных животных с примерами.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позволяют однозначно отделять классы и понимать их экологические особенности.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классов позвоночных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 и охрана животных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сельского хозяйства приводит к потере естественных местообитаний, что сокращает численность многих видов животных.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климатические изменения вместе с загрязнением воды и воздуха негативно влияют на здоровье и выживаемость животных в различных экосистемах.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включение видов в Красную книгу защищают животных. Экологическое образование помогает формировать ответственное отношение к природе в обществе.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животного мира: итоги и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систематики и изучение видов необходимы для сохранения природного баланса. Охрана биоразнообразия является приоритетом науки и общества для устойчивого развития планеты.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2026-05-08T22:18:26Z</dcterms:created>
  <dcterms:modified xsi:type="dcterms:W3CDTF">2026-05-08T22:18:26Z</dcterms:modified>
</cp:coreProperties>
</file>