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Подцарство архебактерии: основные темы и значение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Архебактерии — древнейшие микроорганизмы, живущие в экстремальных условиях.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были открыты архебактерии и зачем это важно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1977 году Карл Вёзе выделил архебактерии в отдельную группу, поменяв представления об эволюции. Археи живут в самых необычных условиях на Земле, показывая разнообразие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архей: что делает их уникальными
</a:t>
            </a:r>
            <a:endParaRPr lang="en-US" sz="275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ядра и органоидов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архей отличаются отсутствием ядра и мембранных органоидов, что приближает их к бактериям. Такая простота строения помогает им выживать в непростых условиях.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клеточной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клеточной стенке архей нет пептидогликана, как у бактерий, а вместо него — псевдомуреин. Это обеспечивает прочность и устойчивость к экстремальным средам.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могут иметь форму кокков, бацилл или спиралей, что отражает их адаптации к различным экологическим нишам и условиям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археями и бактериями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сравнительная таблица, показывающая фундаментальные биохимические различия между двумя группами.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поддерживают приспособленность архей к экстремальным условиям и отличают их от бактерий.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микробиологии,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архебактерий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Галофилы — предпочитают высокую солёность и населяют солёные озёра и шахты, устойчивы к солевому стрессу.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Метаногены — особые археи, продуцирующие метан, встречающиеся в болотах и пищеварительном тракте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Термоацидофилы — обитают в горячих и кислых средах, выдерживают температуры выше 80°C и кислотность до pH 2.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Галофильные археи: жизнь в солёных водоёмах
</a:t>
            </a:r>
            <a:endParaRPr lang="en-US" sz="2703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высокой соли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Галофилы выдерживают концентрации соли до 25%, сохраняя жизнеспособность. Их клеточные структуры защищены от осмотического стресса, что обеспечивает выживание.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Halobacterium salinarum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окрашивает солёные озёра в розовый оттенок благодаря пигментам. Они активно участвуют в биохимических процессах этих экосистем.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Термоацидофилы: экстремальные обитатели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Термоацидофилы приспособлены к средам с температурой более 80°C и сильной кислотностью, где другие организмы погибают. Они используют уникальные ферменты для метаболизма.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Sulfolobus acidocaldarius обитает в горячих источниках вулканического происхождения, показывая высокую устойчивость к температуре и кислоте.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Метаногены: биогаз природы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Метаногенные археи производят метан в природных условиях, играя важную роль в круговороте углерода. Они населяют болота, где разлагают органику.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жвачных животных метаногены помогают переваривать пищу и влияют на обмен веществ, поддерживая здоровье хозяев.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архей в биосфере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широко распространены в самых разных средах, от морских глубин до экстремальных горячих источников.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экологическую универсальность и адаптивность архей в природе.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2020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особенность архей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Геномы архей компактны, что обеспечивает эффективность и адаптацию к суровым условиям благодаря специфическим генам и ферментам.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упаковки ДНК у архей напоминают эукариотические гистоноподобные белки, что подтверждает сложность их генетической 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архей близки по структуре к эукариотическим, что свидетельствует об их эволюционном родстве.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97475"/>
            <a:ext cx="4791900" cy="18251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мембран архей и бактерий
</a:t>
            </a:r>
            <a:endParaRPr lang="en-US" sz="27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в липидном составе мембран архей и бактерий. Структурные особенности определяют устойчивость архей к экстремальным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Архейные мембраны более устойчивы к экстремальным температурам и кислотно-щелочным условиям благодаря особенностям липидного состава.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архей в биогеохимических процессах
</a:t>
            </a:r>
            <a:endParaRPr lang="en-US" sz="3075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участвуют в нитрификации, превращая аммоний в нитраты, что важно для поддержания баланса азота в почвах и водах.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Термоацидофильные археи окисляют серу, играя значительную роль в круговороте серы в горячих и кислых экосистемах.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Серный цикл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Метаногенные археи способствуют образованию метана, помогая утилизировать органические вещества в болотах и кишечнике животных.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архей с эукариотами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ответственные за транскрипцию и репликацию у архей, по структуре ближе к эукариотическим, что отличает их от бактерий. Это свидетельствует о тесной эволюционной связи.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обладают гистоноподобными белками для уплотнения ДНК, похожими на белки эукариот, а их РНК-полимераза структурно схожа с эукариотической, что влияет на регуляцию генов.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структуры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архей в экстремальных условиях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способны жить при температурах от −20°C до +120°C, что обеспечивает им выживание в арктических ледниках и горячих источниках.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выдерживают высокую солёность до 25%, успешно обитают в соляных озёрах и производственных соляных средах.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архей устойчивы к денатурации, сохраняя активность при экстремальных температурах и кислотности, что важно для биотехнологий.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переносят кислую среду с pH ниже 3 и щелочную до pH 11, приспосабливаясь к вулканическим и щелочным почвам.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открытия в археологии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морских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выявило множество новых архей в морских осадках, расширяя знания о биодиверситете океанов. Эти открытия меняют представления о глобальных циклах веществ.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Lokiarchaeota — связь с эукариотами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Lokiarchaeota в глубоких отложениях дает ключ к пониманию происхождения эукариот. Эта группа обладает чертами, сближающими архей с более сложными организмами.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архей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архей применяются в ПЦР, где высокая термостабильность позволяет точно и быстро копировать ДНК при температурных циклах.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Метаногены используются в производстве биогаза, превращая органические отходы в энергию, что способствует экологически чистым технологиям.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белки архей внедряются в медицину и промышленность, увеличивая эффективность процессов при неблагоприятных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архей в медицину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Метаногенные археи кишечника участвуют в обмене веществ человека, влияя на пищеварение и иммунитет, что открывает новые возможности для терапии.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архей помогают понять причины заболеваний ЖКТ и разрабатывают лекарства, основанные на уникальных биохимических свойствах архейных ферментов.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открытия в археобиологии
</a:t>
            </a:r>
            <a:endParaRPr lang="en-US" sz="311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методов секвенирования привело к обнаружению новых видов архей, расширяя понимание их экологических ниш и функций.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2010-2020 годы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Вёзе выделил архебактерии в отдельную группу, заложив основу для современных исследований их биологии и эволюции.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1977 год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архей обещает новые открытия, которые могут изменить биотехнологию, медицину и представления о происхождении сложных организмов.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появление жизни на планете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помогают воссоздать облик ранних форм жизни, обладающих прочной устойчивостью к суровым факторам среды. Они дают подсказки о первых этапах биосферы Земли.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древних организмов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способность выживать при высоких температурах и кислотности поддерживает гипотезы о возможности жизни на Марсе и спутниках Юпитера.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условиях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архебактерий в науке и природе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Архебактерии — важный объект изучения, раскрывающий тайны эволюции и адаптаций. Они расширяют горизонты биологии и поддерживают инновации в технологиях и экологии.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2026-05-09T11:12:15Z</dcterms:created>
  <dcterms:modified xsi:type="dcterms:W3CDTF">2026-05-09T11:12:15Z</dcterms:modified>
</cp:coreProperties>
</file>