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значений функции по формуле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число, считаем по правилам и находим значение функции.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 функции в 7 классе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встречаются в задачах на движение, покупки, периметр, площадь и температуру. Они показывают, как одна величина зависит от другой и как меняется результат при изменении аргумента.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значением функции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функции — это число y, которое получается после вычислений. Оно зависит от выбранного аргумента и показывает результат работы формулы для конкретного случая.
</a:t>
            </a:r>
            <a:endParaRPr lang="en-US" sz="997" dirty="0"/>
          </a:p>
        </p:txBody>
      </p:sp>
      <p:sp>
        <p:nvSpPr>
          <p:cNvPr id="9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f(3)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f(3) означает значение функции при x = 3. Такая запись удобна, когда формулу хотят записать короче и сравнить результаты для разных аргументов.
</a:t>
            </a:r>
            <a:endParaRPr lang="en-US" sz="1017" dirty="0"/>
          </a:p>
        </p:txBody>
      </p:sp>
      <p:sp>
        <p:nvSpPr>
          <p:cNvPr id="10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x называют аргументом функции. Именно его подставляют в формулу, чтобы получить результат. При другом значении x функция обычно даёт другое число y.
</a:t>
            </a:r>
            <a:endParaRPr lang="en-US" sz="99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значение функции по формуле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Выбрать x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какое значение аргумента нужно подставить в формулу. Это число берут из условия задачи или выбирают по таблице.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Подставить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Заменяют букву x выбранным числом и аккуратно записывают получившееся выражение. На этом шаге важно не пропустить знак и не изменить формулу.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Вычислить по порядку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выполняют скобки и степени, затем умножение и деление, а после этого сложение и вычитание. Если есть дробь, считают числитель и знаменатель.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Записать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получают значение y и оформляют ответ. Полезно сразу проверить, не допущена ли ошибка при подстановке или вычислениях.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значению функции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 вычислении по формуле.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числа в формулу на примере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Заменяем x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y = 2x + 1 вместо буквы x подставляют число 4. Получается выражение 2·4 + 1, которое уже можно вычислять по правилам порядка действий.
</a:t>
            </a:r>
            <a:endParaRPr lang="en-US" sz="1250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произведение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умножение: 2·4 = 8. В алгебре знак умножения часто не пишут полностью, а обозначают точкой или записью рядом, чтобы формула выглядела короче.
</a:t>
            </a:r>
            <a:endParaRPr lang="en-US" sz="1120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сложения 8 + 1 получают y = 9. Такой пример показывает, что одна и та же формула даёт конкретный результат только после подстановки значения аргумента.
</a:t>
            </a:r>
            <a:endParaRPr lang="en-US" sz="11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значение y при увеличении x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точкам удобно видеть, что зависимость равномерная: каждый новый аргумент увеличивает результат на одно и то же число.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постоянный прирост на 1, значит формула задаёт линейную зависимость.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заданной формуле y = x + 2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значений функций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подстановка числа помогает быстро получить значение функции.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достаточно подставить число и аккуратно выполнить действия по порядку.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заданным примерам из темы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977" y="1564732"/>
            <a:ext cx="419738" cy="47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0966" y="2401195"/>
            <a:ext cx="419738" cy="479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60966" y="3237659"/>
            <a:ext cx="419738" cy="479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60966" y="4074102"/>
            <a:ext cx="419738" cy="479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порядок действий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2x² сначала находят квадрат x, а уже потом умножают результат на 2. Если перепутать шаги, получится неверное значение функции.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y = 5 + 2x при x = 3 сначала считают 2·3, затем прибавляют 5. Так получают правильный ответ 11.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возникают, когда сложение выполняют раньше умножения. Порядок действий нельзя менять, иначе формула начнёт означать совсем другое.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вычисления ещё раз пройти все шаги, легко заметить пропущенную скобку, неправильную степень или потерянный минус.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 дробью и скобками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7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y = (x + 6) / 2 при x = 4 сначала считают выражение в скобках: 4 + 6 = 10. Скобки показывают, что именно этот шаг выполняют первым.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8891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суммы делят результат на 2: 10 / 2 = 5. Если пропустить скобки, вычисление изменится, поэтому важно внимательно читать запись формулы.
</a:t>
            </a:r>
            <a:endParaRPr lang="en-US" sz="1167" dirty="0"/>
          </a:p>
        </p:txBody>
      </p:sp>
      <p:sp>
        <p:nvSpPr>
          <p:cNvPr id="11" name="Text 4"/>
          <p:cNvSpPr txBox="1"/>
          <p:nvPr/>
        </p:nvSpPr>
        <p:spPr>
          <a:xfrm>
            <a:off x="62249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и дробная черта задают порядок действий в формуле. Они помогают точно понять, какая часть выражения относится к числителю, а какая — к знаменателю.
</a:t>
            </a:r>
            <a:endParaRPr lang="en-US" sz="116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одной и той же функции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каждом следующем значении x ответ увеличивается на один и тот же шаг.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прибавка 2 показывает линейный характер зависимости и помогает быстро распознавать такую формулу.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алгебре, 7 класс.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полученного ответа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Пересчитайте по порядку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Выполните действия заново, соблюдая порядок: скобки, степени, умножение и деление, затем сложение и вычитание. Так легче заметить ошибку в знаке, скобке или последовательности шагов.
</a:t>
            </a:r>
            <a:endParaRPr lang="en-US" sz="997" dirty="0"/>
          </a:p>
        </p:txBody>
      </p:sp>
      <p:sp>
        <p:nvSpPr>
          <p:cNvPr id="9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повторный расчёт совпал с первым, ответ можно считать надёжным. Когда результаты различаются, стоит найти место, где была нарушена логика вычислений или допущена невнимательность.
</a:t>
            </a:r>
            <a:endParaRPr lang="en-US" sz="997" dirty="0"/>
          </a:p>
        </p:txBody>
      </p:sp>
      <p:sp>
        <p:nvSpPr>
          <p:cNvPr id="10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Снова подставьте x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найденное значение аргумента и ещё раз аккуратно подставьте его в формулу. Это позволяет убедиться, что исходная запись прочитана верно и число заменено без пропусков.
</a:t>
            </a:r>
            <a:endParaRPr lang="en-US" sz="9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вычислении по формуле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распространённые ошибки, их причина и правильный способ вычисления.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со сложностью формулы, а с невнимательностью при подстановке и соблюдении порядка действий.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материалы по алгебре, 7 класс.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значение функции в задаче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показывает путь от условия задачи к проверке ответа.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4294800" cy="12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в повседневных ситуациях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27400" y="450000"/>
            <a:ext cx="30666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в магазине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помогает быстро узнать стоимость нескольких одинаковых товаров, если известна цена одного. Достаточно умножить цену на количество.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627400" y="1534925"/>
            <a:ext cx="30666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Билеты и 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расчёте стоимости билетов или времени пути формула показывает, как изменится результат, если количество людей или расстояние станет больше.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627400" y="2619850"/>
            <a:ext cx="30666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нахождении периметра или площади формула заменяет длинные рассуждения коротким вычислением и помогает не запутаться в размерах фигуры.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627400" y="3704775"/>
            <a:ext cx="30666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сравнить результат с условием задачи. Так можно заметить, подходит ли ответ по смыслу и единицам измерения.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формулы и точки на координатной плоскости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формулы к точке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известно значение x, формула сразу даёт соответствующее y. Например, при y = x² и x = 2 получается пара чисел (2; 4). На плоскости это одна точка, которая показывает связь между двумя величинами.
</a:t>
            </a:r>
            <a:endParaRPr lang="en-US" sz="96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таблицы к графику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помогает увидеть несколько точек одной зависимости. Потом эти точки переносят на координатную плоскость и получают график, который показывает, как изменяется y при разных x без лишних вычислений.
</a:t>
            </a:r>
            <a:endParaRPr lang="en-US" sz="96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значений квадратичной функции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числа увеличивается всё быстрее, поэтому разница между соседними значениями становится больше.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Нелинейный рост хорошо заметен: квадратичная функция меняется быстрее, чем линейная, особенно при больших x.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алгебре, 7 класс.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справочник по частым видам формул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напоминает, как устроены самые частые формулы и в каком порядке выполнять вычисления.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вычислений зависит от структуры формулы: сначала более «сильные» действия, затем остальные.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алгебре, 7 класс.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считать без ошибок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Пишите шаги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запись каждого действия помогает не потерять знак, скобку или степень. Когда вычисления оформлены по шагам, легче заметить, где именно появился неверный ответ.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подстановку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счётом убедитесь, что вместо x подставлено нужное число и оно записано точно. Даже одна пропущенная цифра или лишний знак меняют результат всей формулы.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нарушайте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выполняйте скобки и степени, потом умножение и деление, а уже затем сложение и вычитание. Такой порядок особенно важен в длинных выражениях и дробях.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Сверяйте с условием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посмотрите, подходит ли ответ по смыслу задачи и по единицам измерения. Если результат выглядит странно, стоит пересчитать ещё раз.
</a:t>
            </a:r>
            <a:endParaRPr lang="en-US" sz="10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Формула, число, ответ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значение функции, достаточно подставить нужное число вместо x и строго выполнить действия по порядку. Этот простой алгоритм помогает уверенно решать задачи и читать графики.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2026-05-29T10:41:52Z</dcterms:created>
  <dcterms:modified xsi:type="dcterms:W3CDTF">2026-05-29T10:41:52Z</dcterms:modified>
</cp:coreProperties>
</file>