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превращение энергии в экосистемах: введение и ключевые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процессы поддержания жизни и устойчивости природных систем.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биогеохимических циклов и энергопотоков в экологии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движения веществ и энергии в природе раскрывает механизмы стабильности экосистем. Антропогенное воздействие усиливает важность этих исследований для сохранения планеты и рационального использования ресурсов.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составляющая экосистемы — биота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растения, животных и микроорганизмы, образующих сложные сети взаимодействий. Каждый вид играет роль в обмене веществ и энергии внутри экосистемы.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 как фундамент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вода, воздух и климат создают условия для жизни организмов и влияют на скорость и особенности химических циклов.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блоки: продуценты, консументы и 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синтезируют органику, консументы потребляют её, а редуценты возвращают элементы обратно в систему, поддерживая непрерывный круговорот.
</a:t>
            </a:r>
            <a:endParaRPr lang="en-US" sz="129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основные компоненты экосистемы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биогеохимических циклов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обеспечивает обмен химическими элементами между живыми организмами и окружающей средой, поддерживая баланс природных 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циклы — углеродный, азотный, кислородный, водный и фосфорный — объединяют процессы на разных масштабах: от клеточного до биосферного.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Биогеохимический обмен необходим для устойчивости экосистем и предотвращения дефицита ключевых элементов.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циклов из-за внешних факторов ведёт к снижению продуктивности и нарушению экологического равновесия.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и трансформация энергии в экосистемах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главный источник энергии, превращающий солнечный свет в химическую энергию органических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последовательно переходит через различные уровни пищевых цепей, снижаясь с каждой передачей из-за термодинамических потерь.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термодинамики обуславливают одностороннее направление потока энергии и невозможность её полного сохранения.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создатели органического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фотосинтетические микроорганизмы преобразуют неорганические вещества и солнечную энергию в биомассу, являясь базой пищевых цепей.
</a:t>
            </a:r>
            <a:endParaRPr lang="en-US" sz="102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потребители готовой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разных уровней (растительноядные и хищники) используют энергию, накопленную продуцентами, поддерживая биологическую динамику.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восстановители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органический материал, возвращая минеральные элементы в почву и обеспечивая непрерывность биогеохимических циклов.
</a:t>
            </a:r>
            <a:endParaRPr lang="en-US" sz="1020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ключевых организмов в обмене веществ и энергии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циркулирует многократно по замкнутым кругам, в то время как энергия входит извне и покидает систему в виде тепла.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экологии, 2021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можно повторно использовать в циклах, а энергия расходуется и не восстанавливается.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потока энергии в экосистеме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малая часть энергии доходит до высших уровней пищевой цепи, остальные теряются в виде тепла.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резко убывает по мере передачи, ограничивая количество трофических уровней.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биоэнергетике,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цикл: процессы и современные вызовы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фиксирует углерод из атмосферы, создавая органику, а дыхание и разложение возвращают CO2 обратно. Каждое звено важно для поддержания углеродного баланса.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сжигание ископаемого топлива увеличивает атмосферный CO2, усиливая парниковый эффект и способствуя глобальному потеплению.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 в биологических системах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— процесс накопления и синтеза органических веществ, как, например, фотосинтез, при котором CO2 и вода превращаются в глюкозу и кислород.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— разрушение органических соединений с образованием энергии, наблюдаемое при дыхании и разложении органики в 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этими процессами определяет уровень биологической продуктивности и стабильность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количество уровней, роль в потоке энергии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состоят из продуцентов, первичных, вторичных и третичных консументов, а также редуцентов, которые обеспечивают разложение органики. Каждый следующий уровень потребляет энергию предыдущего.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трофическом уровне теряется около 90% энергии, что ограничивает количество звеньев в пищевой цепи. Например, цепь: злаки → мышь → змея → коршун → бактерии.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десяти процентов: потери энергии в пищевой цепи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10% отражает общую закономерность, подтверждённую исследованиями как в наземных, так и в водных экосистемах.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быстро уменьшается на каждом уровне, что обусловливает сокращение длины пищевых цепей и ограничивает численность высших хищников.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экосистем, 2020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цикл: биосферные процессы и баланс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 основывается на уравновешенных процессах фотосинтеза, восстанавливающего уровень кислорода, и дыхания, потребляющего этот газ живыми организмами.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антропогенное увеличение CO2 нарушает этот баланс, угрожая снижением концентрации кислорода и устойчивости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этапы и масштабы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сутки происходит испарение порядка 1000 км³ воды, обеспечивающее непрерывное обновление водных ресурсов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являются главным резервуаром воды, а атмосфера — её транспортной системой, поддерживающей глобальный водный обмен.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цикл: этапы, роль бактерий и антропогенные угрозы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фиксация атмосферного азота бактериями и бобовыми растениями, преобразующими N₂ в усваиваемые формы. Затем процессы нитрификации, ассимиляции и аммонификации перерабатывают соединения.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удобрений приводит к накоплению нитратов в почвах и водоемах, вызывая эвтрофикацию и снижение экологического разнообразия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цикл: особенности, отличие от других циклов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усваивают фосфаты, а после их гибели фосфор возвращается в почву через разложение органических остатков.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газовых циклов, фосфор не мигрирует через атмосферу, что делает его циркуляцию более локальной и медленной.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горных пород обеспечивает поступление фосфатов в почву и водоёмы, являясь основным источником элемента для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фотосинтез и фиксацию углерода, ослабляя углеродный цикл и ухудшая качество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увеличивает выбросы CO₂, усиливая парниковый эффект и ускоряя глобальное потепление.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циклов углубляют экологические кризисы, вызывая снижение биоразнообразия и ухудшение здоровья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азотных и фосфорных удобрений вызывает избыток питательных веществ, что ведёт к загрязнению водоемов и эвтрофикации.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круговорот веществ и поток энергии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нарушений биогеохимических циклов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образование кислотных дождей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серы и азота в атмосферу вызывают кислотные дожди, повреждающие почвы и лесные экосистемы, ухудшая их продуктивность.
</a:t>
            </a:r>
            <a:endParaRPr lang="en-US" sz="1494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 — начало обширного использования удобрений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внесение азотно-фосфорных удобрений приводит к росту эвтрофикации водоемов и снижению качественного состава воды.
</a:t>
            </a:r>
            <a:endParaRPr lang="en-US" sz="1465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формирование зон гипоксии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загрязнение вод способствует развитию зон с низким содержанием кислорода, угрожающих жизни водных организмов и качеству воды.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гибель Аральского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водозабор для орошения приводит к резкому сокращению водоёма, что вызвало экологическую катастрофу и потерю биоразнообразия.
</a:t>
            </a:r>
            <a:endParaRPr lang="en-US" sz="14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сохранения баланса круговоротов и устойчивости экосистем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парниковых газов и снижение загрязнения способствует стабилизации биогеохимических циклов и климатического баланса.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водно-болотных угодий улучшает углеродный обмен, снижая уровень CO₂ и укрепляя экосистемные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устойчивых агротехнологий и природоохранных мер помогает предотвратить эвтрофикацию и поддерживать биоразнообразие.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критическая роль круговорота веществ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3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биогеохимические процессы и энергетические потоки формируют основу жизни и устойчивого развития экосистем, требуя ответственного отношения и совместных усилий для сохранения природы.
</a:t>
            </a:r>
            <a:endParaRPr lang="en-US" sz="29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2026-05-10T06:31:27Z</dcterms:created>
  <dcterms:modified xsi:type="dcterms:W3CDTF">2026-05-10T06:31:27Z</dcterms:modified>
</cp:coreProperties>
</file>