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Альпийские страны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Европа: горы, реки, города и общие пути.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карте Европы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лежит в центре Европы, а на юге переходит в Альпы. Здесь рядом находятся Австрия, Швейцария, Лихтенштейн и горные районы соседних стран.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Альпы на физической карте Европы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видно, как Бавария и Баден-Вюртемберг постепенно переходят от равнин к предгорьям Альп. Это пограничная зона между низменностями и высокими горами.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хребты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Альпах чередуются острые гребни, крутые склоны и глубокие долины. Такие формы рельефа делают горы труднопроходимыми, но очень выразительными и красивыми.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Перевалы и ледники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Перевалы помогают пересекать горы, а ледники сохраняются в самых высоких и холодных районах. Они формируют ландшафт и влияют на питание рек.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у подножия гор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Боденское и Женевское озёра связаны с альпийской природой и часто служат важными ориентирами на карте. Это крупные водные объекты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стран региона: сравнение по численности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очень велика: от десятков миллионов жителей до небольшого княжества с несколькими десятками тысяч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резко выделяется по численности населения, а Лихтенштейн остаётся самым маленьким государством группы.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задания: приблизительная численность населения стран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региона, столицы и языки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 рядом сосуществуют разные государства, языки и особенности хозяйства.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соседствуют крупная Германия и очень малые государства; Швейцария особенно выделяется языковым разнообразием.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сведения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высота и природные пояса в горах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низины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Германии и соседних странах в низких районах преобладает умеренный климат. Здесь теплее, чем в горах, и условия жизни и хозяйства заметно мягче.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Холоднее с высотой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поднимаешься в Альпы, тем ниже температура и выше влажность. Поэтому горные склоны заметно отличаются от равнин даже на небольшом расстоянии.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последовательно сменяются леса, альпийские луга, каменистые участки и области вечных снегов. Каждый пояс имеет свои растения, животных и виды хозяйственной деятельности.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рек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ледники накапливают воду и питают крупные реки региона. Благодаря этому Рейн, Инн и Дунай получают важное горное питание.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одновременно мешают и помогают людям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рельеф Альп влияет на транспорт, хозяйство и безопасность.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природа встречается с историей и современной жизнью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 — ворота к Баварским Альпам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известен как крупный город юга Германии, откуда удобно отправляться в горы. Здесь сочетаются деловая жизнь, музеи и яркая городская среда. Отсюда легко добраться до альпийских маршрутов и озёр.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Инсбрук — город в горной долине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Инсбрук лежит в долине Инна и со всех сторон окружён горами. Зимой сюда приезжают любители спорта, а летом — те, кто хочет увидеть Альпы с близкого расстояния.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Цюрих — транспорт, культура и финансы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Цюрих известен не только банками, но и удобным положением на важных путях сообщения. В городе работают музеи, учебные центры и культурные учреждения, а на улицах чувствуется ритм большого европейского центра.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хозяйства Германии и Альпийских стран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свой хозяйственный профиль, но вместе они образуют тесно связанный промышленный и туристический регион.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по разнообразию отраслей Германия и Швейцария, а горные страны сильнее опираются на услуги, туризм и энергию.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темы и перечень отраслей, указанных в задании.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88425"/>
            <a:ext cx="252900" cy="22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 через Альпы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проходят через тоннели и перевалы, соединяя Германию, Австрию, Швейцарию и Италию. Это помогает перевозить людей и грузы даже в сложных горных условиях.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трассы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Шоссе через Бреннер и другие переходы позволяют быстро пересекать горы. Но в Альпах такие дороги требуют мостов, защитных сооружений и постоянного контроля.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не разъединяют Европу, а связывают её через важные пути сообщения. Поэтому регион имеет большое значение для торговли, поставок и международных поездок.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хозяйство в разных странах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 связаны с основными отраслями хозяйства в странах региона.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реки поддерживают туризм и энергетику, а равнины и крупные города — промышленность и транспорт.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«Германия и Альпийские страны»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культурное разнообразие региона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мозаика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сосуществуют немецкий, французский, итальянский, ретороманский и словенский языки. Такое соседство отражает сложную историю территории и делает её особенно интересной для изучения.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особенно известна тем, что сразу несколько официальных языков используются в одной стране. Это помогает видеть, как разные культурные традиции могут мирно уживаться рядом.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Альпах тесно связана с горами: праздники, одежда, кухня и занятия людей часто отражают климат, высоту и сезонные изменения в природной среде.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страны региона объединяют горные праздники, народная музыка, ярмарки, выпечка, сырные блюда и шоколад. Эти элементы хорошо узнаются и детьми, и взрослыми.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Альпах: чем привлекает регион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интересны в любое время года: зимой — снегом, летом — пешеходными маршрутами и озёрами, а в городах — историей и культурой.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дополняют друг друга, поэтому регион остаётся привлекательным круглый год и для разных видов отдыха.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урока; обобщение по теме туризма в Альпах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Альп и способы их решения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приводит к сокращению ледников и уменьшению снежного покрова. Это меняет питание рек, влияет на водные ресурсы и делает горную среду более уязвимой.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от 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тоннели и интенсивное движение создают шум, загрязнение воздуха и дополнительное давление на природу. Особенно заметно это в узких долинах и возле популярных перевалов.
</a:t>
            </a:r>
            <a:endParaRPr lang="en-US" sz="999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туризма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туристов усиливает нагрузку на тропы, склоны и леса. Если отдых организован без правил, страдают растения, животные и привычный рельеф горных районов.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Альп создают заповедники и национальные парки, ограничивают транспорт в чувствительных зонах и развивают чистую энергетику, чтобы уменьшить ущерб для экосистем.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Альпийского региона решают общие задачи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теме урока: совместная работа нужна там, где природные проблемы и транспортные связи выходят за границы одной страны.
</a:t>
            </a:r>
            <a:endParaRPr lang="en-US" sz="9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06" y="3230225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98300"/>
            <a:ext cx="252900" cy="22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60915"/>
            <a:ext cx="252900" cy="202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как связующее звено Центральной Европы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находится в самом центре Европы и связывает северные и южные направления. Через её территорию проходят важные торговые и транспортные маршруты между соседними странами.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Германии тесно связан с Альпийским регионом через дороги и железные дороги. Крупные узлы помогают быстро перевозить пассажиров и грузы между разными частями Европы.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промышленность делает страну важным поставщиком машин, автомобилей, химической продукции и электроники. Это усиливает связи Германии с Австрией, Швейцарией и другими соседями.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и Штутгарт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 и Штутгарт играют заметную роль в науке, промышленности и международных контактах. Эти города помогают соединять экономику Германии с соседними альпийскими странами.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городах и в горах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100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сосредоточены школы, университеты, офисы, заводы и транспортные узлы. Здесь быстрее развивается образование, работа и общественная жизнь, чем в отдалённых горных районах.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354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важны фермерские хозяйства, сыроварни, гостиницы и канатные дороги. Люди приспосабливают быт к рельефу, а многие занятия связаны с природой и сезонностью.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5552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используют поезда, автобусы, велосипеды и автомобили, но в горах дороги часто сложнее. Поэтому особенно важны тоннели, перевалы, расчистка трасс и надёжная работа транспорта.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3746" y="1395620"/>
            <a:ext cx="21303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готовность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повседневная жизнь зависит от уборки снега и защиты от лавин. Для этого нужны специальные службы, предупреждения, техника и хорошо организованная помощь населению.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важен для Европы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особенно ценен тем, что соединяет страны, поддерживает экономику и помогает людям получать энергию и чистую воду.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территории сосредоточены сразу несколько важных функций, поэтому значение Альп и Германии выходит далеко за пределы местного уровня.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урока; обобщение по теме экономического значения региона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для запоминания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вспомнить столицы, языки и главные особенности стран региона.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сильно различаются по размеру и языкам, но их объединяют Альпы, общие природные задачи и тесные связи между соседями.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«Германия и Альпийские страны»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объединяют разные страны Европы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Альпийские страны отличаются размером, населением и хозяйством, но их связывают горы, реки и дороги. Именно поэтому им так важно сотрудничать в экономике, транспорте и охране природы.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2026-06-02T15:17:21Z</dcterms:created>
  <dcterms:modified xsi:type="dcterms:W3CDTF">2026-06-02T15:17:21Z</dcterms:modified>
</cp:coreProperties>
</file>