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Must, can't, may: модальные слова для предположений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делать выводы по признакам и говорить о вероятности.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школьной программе встречаются предположения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Must, can't и may помогают не пересказывать факт, а делать вывод по признакам. Такие конструкции нужны в чтении, говорении, письме и особенно в описании картинок, диалогах и логических заданиях.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must, can't и may в предположениях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42397" y="1684605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сильный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используют, когда признаки почти не оставляют сомнений. Говорящий не знает точный факт, но логика подсказывает самый вероятный вариант, поэтому звучит уверенное предположение.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42397" y="3202557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 — осторожная вероятность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выбирают, когда данных недостаточно для твёрдого вывода. Слово передаёт возможность без полной уверенности и подходит, если ситуация может развиваться по нескольким сценариям.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0210" y="1684606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 — исключение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показывает, что предложенный вариант не подходит по признакам. Это не просто сомнение, а уверенный отрицательный вывод: ситуация кажется невозможной или явно неверной.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 — три уровня уверенности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степень уверенности влияет на выбор модального слова в английском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вывод по признакам, тем определённее модальное слово: must для уверенности, can't для исключения, may для осторожной вероятности.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английской грамматике,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сильное предположение по видимым признакам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уместен, когда детали говорят сами за себя: школьная сумка, усталое лицо, мокрая одежда после дождя. Признаки настолько очевидны, что вывод звучит почти как факт.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must помогает уверенно назвать ситуацию или состояние человека. Например, ученик с учебниками, скорее всего, учится; человек в шарфе в помещении, вероятно, замёрз.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трёх слов must выражает самый уверенный положительный вывод. Оно не описывает обязанность, а показывает, что говорящий сделал логическое заключение по наблюдаемым признакам.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Can't: уверенное отрицание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69950" y="2149756"/>
            <a:ext cx="2966241" cy="22927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исключена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используют, когда признаки противоречат предложенному варианту. Говорящий считает его невозможным или почти невозможным, потому что наблюдения ведут к противоположному выводу.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7764" y="2149755"/>
            <a:ext cx="2970544" cy="2312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со значением «нельзя»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предположений can't означает не запрет, а логический вывод. Важно смотреть на контекст: здесь речь идёт о вероятности, а не о правилах или разрешении.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хватает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подходит, если есть лишь часть информации и точный вывод сделать нельзя. Слово звучит мягко и показывает, что вариант возможен, но не подтверждён полностью.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may часто выбирают тогда, когда ситуация допускает разные объяснения. Говорящий не спорит с фактами, а лишь предполагает, что что-то может быть правдой.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Слабее, чем must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силе предположения may стоит ниже must. Оно выражает не уверенность, а осторожность, поэтому особенно полезно в прогнозах, описаниях и ответах без точных доказательств.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May: осторожная догадка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must, can't или may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модальное слово по степени уверенности и по наличию признаков.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модальных слова выражают разные степени уверенности.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модальных слова в этой теме используют одну и ту же схему: после них ставится глагол без to.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английской грамматики для модальных глаголов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силы предположения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точность факта, а силу логического вывода в каждом случае.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даёт самый уверенный положительный вывод, can't — уверенное отрицание, may — самый осторожный вариант.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модальных глаголов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607" y="1516558"/>
            <a:ext cx="2195287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сделать вывод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выражение лица и поза часто подсказывают вывод. Уставший вид, школьная форма или мокрая куртка помогают предположить, что произошло до момента речи.
</a:t>
            </a:r>
            <a:endParaRPr lang="en-US" sz="947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шум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слышны голоса за дверью, звон посуды или музыка из комнаты, можно сделать вывод о том, что там кто-то есть или что идёт действие.
</a:t>
            </a:r>
            <a:endParaRPr lang="en-US" sz="1111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дверь, разбросанные учебники, пустой кабинет или выключенный свет тоже являются подсказками. Такие детали особенно полезны, когда нужно объяснить картинку или фото.
</a:t>
            </a:r>
            <a:endParaRPr lang="en-US" sz="956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небо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облака, сильный ветер или раскрытый зонт дают основание говорить о возможном дожде. По погодным признакам легко строить осторожные и уверенные предположения.
</a:t>
            </a:r>
            <a:endParaRPr lang="en-US" sz="971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шаг, поиск чего-то глазами или спешка на лице помогают догадаться о цели человека. Поведение часто раскрывает ситуацию лучше, чем отдельные слова.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0434" y="1688525"/>
            <a:ext cx="990150" cy="113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1159" y="3144425"/>
            <a:ext cx="848700" cy="1131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can't в противопоставлении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2586281" y="1697750"/>
            <a:ext cx="5375821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признаки подтверждают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складываются в убедительную картину, говорящий выбирает must. Это сильный вывод: всё выглядит так, будто ситуация почти наверняка именно такая.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86281" y="3144440"/>
            <a:ext cx="5375821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Can't: признаки исключают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факты противоречат ситуации, используется can't. В этом случае говорящий уверен, что событие невозможно, потому что наблюдаемые признаки не совпадают с выводом.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750204"/>
            <a:ext cx="3604200" cy="16430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повседневных ситуаций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наблюдение помогает выбрать модальное слово и построить логический вывод.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выбирают при сильных признаках, may — при вероятности, can't — когда ситуация исключается наблюдением.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школьным ситуациям и примерам из урока грамматики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9 класса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значение must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предположений must не означает обязанность. Он выражает логический вывод по признакам, поэтому смысл зависит от контекста, а не от правила или приказа.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to после модального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must, can't и may нужен глагол без to: must be, can't go, may come. Добавление to делает форму неправильной и сразу заметной в задании.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can't и неизвестность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не значит «не знаю». Это уверенное отрицание: говорящий считает ситуацию невозможной. Если данных мало, чаще подходит may, а не отрицательная форма.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эти слова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особенно полезны в заданиях, где нужно не назвать факт, а показать вывод. В учебных текстах они часто помогают объяснить ситуацию одной короткой фразой.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естественно такие формы звучат там, где нужно строить вывод по признакам, а не сообщать подтверждённую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типичных школьных контекстов использования must, can't и may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снимке мальчик стоит рядом с доской и держит мел. Он смотрит на класс и будто объясняет правило. По этим деталям можно предположить, что он учитель или отвечает у доски на уроке.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 углу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стоит у остановки и смотрит на дорогу, а рядом виден рюкзак. Поза и место подсказывают, что она ждёт автобус или встречает кого-то после занятий.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небо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светлое, а окна домов ещё отражают солнце. Из-за этого трудно сказать, что уже вечер. По изображению можно сделать вывод, что сейчас скорее день или ранний вечер, но не позднее время.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по картинке или фотографии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 с модальным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формы: от смысла предположения к правильной грамматической модели.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для запоминания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помогает, когда признаки почти всё доказывают. Это сильное предположение, поэтому слово удобно использовать, если вывод выглядит наиболее надёжным и логичным.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выбирают, когда ситуация не совпадает с фактами. Оно показывает уверенное отрицание и помогает сразу исключить неверный вариант в упражнении или диалоге.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подходит для осторожной догадки. Его используют, когда данных недостаточно и возможны разные варианты, но ни один из них ещё не подтверждён полностью.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93683"/>
            <a:ext cx="4176900" cy="17383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сравнение трёх модальных слов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разницу между тремя словами и выбрать форму по степени уверенности.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не от самого факта, а от того, насколько надёжно он подтверждается признаками.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 примеров из школьной темы о предположениях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модальное слово зависит от уверенности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Must, can't и may показывают, насколько надёжен вывод говорящего. Если научиться замечать признаки и правильно ставить глагол без to, английские предположения станут точными и понятными.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2026-05-31T11:23:39Z</dcterms:created>
  <dcterms:modified xsi:type="dcterms:W3CDTF">2026-05-31T11:23:39Z</dcterms:modified>
</cp:coreProperties>
</file>