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производства: основные причины выбора места
</a:t>
            </a:r>
            <a:endParaRPr lang="en-US" sz="3302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выбирает место, где меньше затрат и удобнее работать, учитывая разные условия вокруг.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географы изучают размещение предприятий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завода меняет стоимость продукции, скорость доставки и доступность ресурсов. В XIX веке предприятия тяготели к шахтам и рекам, ведь перевозки были медленными. Сегодня важны дороги, электричество, связь, специалисты и экология.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Тяжёлое, объёмное или быстро портящееся сырьё выгоднее перерабатывать ближе к его добыче или выращиванию.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Сахарные заводы часто размещают в районах свеклосеяния, а лесопильные и целлюлозные предприятия — рядом с лесными массивами.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комбинаты обычно тяготеют к месторождениям руд и топливу, чтобы меньше платить за дальние перевозки.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фактор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энергоёмким отраслям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Энергоёмкие производства требуют много дешёвой и надёжной энергии, без перебоев. Поэтому рядом важны крупные электростанции и развитая энергосистема.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отражается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на схеме уместно отметить предприятия у ГЭС, ТЭС, АЭС и рядом с промышленными узлами, где есть устойчивое электроснабжение.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фактор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специалисты поблизости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предприятиям решающим становится наличие работников нужной квалификации. Машиностроение, приборостроение и высокие технологии часто тяготеют к крупным городам.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Зарплата и расходы на персонал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места влияет уровень заработной платы, а также общая стоимость трудовых ресурсов. Важны доступность кадров и темпы обучения новых работников.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учебных заведений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легче найти выпускников колледжей, техникумов и вузов, тем проще предприятию развиваться. Поэтому рядом с учебными центрами часто размещают производства.
</a:t>
            </a:r>
            <a:endParaRPr lang="en-US" sz="1143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важнее для разных отраслей
</a:t>
            </a:r>
            <a:endParaRPr lang="en-US" sz="260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сила факторов зависит от того, насколько сырьё, труд и доставка влияют на конечную стоимость.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«самого главного» фактора для всех отраслей нет: каждая выбирает место по своим ключевым нуждам и рискам.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школьного курса географии (точные количественные данные не приводятся).
</a:t>
            </a:r>
            <a:endParaRPr lang="en-US" sz="6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 учитывает стоимость и удобство перевозок сырья, топлива и продукции. Поэтому предприятия часто выбирают места у железных дорог и автомагистралей.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логистика важна для добывающей промышленности, стройматериалов, угля и руд, где перевозят большие объёмы и грузы.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путь, тем выше затраты, возможны задержки и простои. Значит, решает наличие удобных транспортных узлов.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фактор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товары выгоднее производить рядом с покупателями: они быстро портятся, тяжело перевозятся или нужны ежедневно. Поэтому близость к городу становится плюсом.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Хлебозаводы, молочные предприятия и мясокомбинаты обычно размещают в городах и крупных посёлках, чтобы сокращать время доставки и потери.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отраслей важен ёмкий рынок сбыта: чем больше потенциальных покупателей рядом, тем проще планировать производство и продажи.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3030" y="3926085"/>
            <a:ext cx="351347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521" y="2832747"/>
            <a:ext cx="351347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фактор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работы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охлаждения оборудования, промывки сырья, получения пара и проведения химических реакций. Без стабильного водоснабжения технологический процесс усложняется.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заборе воды важно заботиться о качестве природных вод. Нужны очистка сточных вод, контроль расхода и соблюдение правил экологической безопасности.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водоёмкие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Целлюлозно-бумажная, химическая и нефтехимическая промышленность, а также часть металлургии требуют много воды. Поэтому такие предприятия часто строят у крупных водоёмов.
</a:t>
            </a:r>
            <a:endParaRPr lang="en-US" sz="9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предприятия стараются быть рядом с университетами и технопарками, чтобы быстрее обновлять технологии и находить специалистов.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положения из школьных учебных материалов по географии (без привязки к одному конкретному числовому исследованию).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производство к научным центрам, тем быстрее появляются новые разработки и решения для отрасли.
</a:t>
            </a:r>
            <a:endParaRPr lang="en-US" sz="17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111" y="1254037"/>
            <a:ext cx="3477978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по отраслям промышленности
</a:t>
            </a:r>
            <a:endParaRPr lang="en-US" sz="26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фактор чаще всего становится решающим для разных отраслей и почему именно он влияет на выбор места производства.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отрасли свой набор приоритетов: общий «один главный фактор» не работает, поэтому размещение предприятий различается.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школьного курса географии (теоретическая классификация факторов)
</a:t>
            </a:r>
            <a:endParaRPr lang="en-US" sz="6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решение о размещении предприятия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места с учётом ресурсов, транспорта, людей, воды, экологии и затрат; при слабом факторе меняют вариант проекта.
</a:t>
            </a:r>
            <a:endParaRPr lang="en-US" sz="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производства напрямую связано с требованиями охраны природы и здоровья людей. Предприятия с шумом, отходами и выбросами стремятся располагать далеко от жилых районов и школ.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на заводах ставят фильтры, очистные сооружения и системы контроля выбросов. Это помогает улавливать загрязнения и снижать влияние на воздух и воду.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экологических норм влияет на расходы: чем больше требований, тем дороже строительство и модернизация оборудования. При этом уменьшается риск долгого загрязнения территории.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экология становится частью экономического решения. Иногда предприятие меняет технологию или границы площадки, чтобы снизить нагрузку на окружающую среду и выполнить нормы.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производственные связи
</a:t>
            </a:r>
            <a:endParaRPr lang="en-US" sz="311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Дорогие простои возникают, когда нет подъездов, складов и удобных маршрутов. Наличие дорог и логистики снижает задержки поставок сырья и отгрузку готовых товаров.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Электросети и энергоснабжение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стабильной работы требуются надёжные электросети и мощность. Если энергия нестабильна, производство теряет время на остановки и восстановление оборудования.
</a:t>
            </a:r>
            <a:endParaRPr lang="en-US" sz="1006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Водопровод и газовые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охлаждения, промывки и технологических процессов, а газ — для части производств и котельных. Сети обеспечивают непрерывность и снижают аварийные риски.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промышленных районах компании связаны между собой: одно предприятие делает детали, другое собирает изделия, третье поставляет энергию или сырьё. Это повышает устойчивость выпуска.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налоги и льготы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правила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налоговую нагрузку и требования к размещению предприятия. От них зависят затраты на землю, оформление документов и соблюдение норм 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льготные режимы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субсидии, льготные экономические зоны и возможные выплаты. Государство может поддерживать проекты в новых районах и там, где нужны рабочие места.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площадки по аренде земли, доступу к инфраструктуре и сумме мер поддержки. Итог выбирают по сочетанию экономики и политики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 разных типах территорий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факторов меняется из‑за условий местности: где важны перевозки и энергия — выигрывают удалённые районы с ресурсами; где нужны услуги и люди — растёт роль города.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ведущий фактор не универсален. При развитии территории приоритеты предприятий могут смещаться, влияя на состав отраслей региона.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(качественное сравнение: сырьевой, трудовой/потребительский, научный/инновационный, транспортный/энергетический)
</a:t>
            </a:r>
            <a:endParaRPr lang="en-US" sz="6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у руды и топлива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завод, который «держится» рядом с месторождениями. Поэтому крупные центры чёрной металлургии связаны с Уралом и Кузбассом: туда проще и выгоднее подвозить руду и топливо, чем отправлять металл далеко.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Нефтепереработка рядом с магистралями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Нефтеперерабатывающие заводы часто строят около трубопроводов, крупных городов и транспортных узлов. Так проще обеспечивать сырьём и быстро распределять продукты дальше по стране — особенно когда важна бесперебойность поставок.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 приборостроение в городах науки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электроники и приборостроения заметно там, где есть кадры и лаборатории. В России эти отрасли выделяются в Москве, Санкт-Петербурге, Казани и Новосибирске — туда легче привлечь специалистов и организовать исследования.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размещения предприятий в России
</a:t>
            </a:r>
            <a:endParaRPr lang="en-US" sz="3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цифровые технологии меняют размещение производства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влияет на производство через автоматизацию, данные, связь и быструю логистику; из-за этого меняются приоритеты при выборе места.
</a:t>
            </a:r>
            <a:endParaRPr lang="en-US" sz="7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054965"/>
            <a:ext cx="3950100" cy="14696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основных факторов
</a:t>
            </a:r>
            <a:endParaRPr lang="en-US" sz="27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сопоставляет, какую выгоду даёт фактор размещения и какие ограничения он создаёт для предприятия.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«даёт плюс и цену»: экономия на одном участке может увеличивать затраты в другом, поэтому сравнение вариантов всегда необходимо.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факторам размещения производства
</a:t>
            </a:r>
            <a:endParaRPr lang="en-US" sz="7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производство выбирает место по сочетанию факторов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производства определяется не одной причиной, а сразу несколькими факторами. Удачное сочетание снижает расходы, ускоряет выпуск и делает предприятие более устойчивым к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2026-05-11T22:37:17Z</dcterms:created>
  <dcterms:modified xsi:type="dcterms:W3CDTF">2026-05-11T22:37:17Z</dcterms:modified>
</cp:coreProperties>
</file>