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их признаки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вещи вокруг нас по их признакам и сравниваем их.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предмет лучше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окружают нас дома, в школе и на улице. Чтобы не путать их, мы замечаем признаки: форму, цвет, размер, материал и назначение. Чем больше признаков названо, тем точнее описание и легче сравнение.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сразу напоминает мяч, шар или яблоко. Такие предметы легко заметить среди других вещей, потому что у них плавный, без угловый контур.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и прямоугольные предметы имеют стороны и углы. Книга, тетрадь и окно часто выглядят именно так, поэтому их удобно распознавать и рисовать.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Овальные очертания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Овальная форма похожа на вытянутый круг. Яйцо, арбуз или лист могут иметь такие очертания. Они отличаются мягкими линиями и без резких углов.
</a:t>
            </a:r>
            <a:endParaRPr lang="en-US" sz="934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длинные и узкие: линейка, карандаш, палка. Их форма помогает понять, как ими пользоваться, и сразу отличить от более широких вещей.
</a:t>
            </a:r>
            <a:endParaRPr lang="en-US" sz="930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подсказывает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предмет одного цвета с другим, форма помогает не ошибиться. По ней мы быстро замечаем, что похожие вещи могут быть совсем разными.
</a:t>
            </a:r>
            <a:endParaRPr lang="en-US" sz="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заметный признак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один из самых заметных признаков. Мы часто узнаём предмет именно по нему: красный, синий, жёлтый или зелёный оттенок бросается в глаза быстрее других.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у одного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быть разного цвета. Например, яблоко бывает красным, зелёным или жёлтым, а карандаши в наборе часто совсем не похожи друг на друга.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меняется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цвет тоже умеет меняться. Лист летом зелёный, а осенью может стать жёлтым или красным. Так природа устраивает маленькое цветное представление.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предмета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понять, какой предмет крупнее, а какой поменьше. Стол обычно больше стула, а тетрадь меньше учебника. Эти слова удобно использовать для сравнения.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бывают длинными и короткими, высокими и низкими. Линейка длиннее ластика, а шкаф выше табурета. Так легче точно описать вещь и не перепутать её с другой.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и самый 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можно выбрать самый большой и самый маленький. Такое сравнение помогает внимательно смотреть на вещи и замечать даже небольшую разницу между ними.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в 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только цвет, предмет узнать не всегда легко. А если добавить размер, описание становится точнее: маленький красный мяч или большой зелёный мяч — уже совсем разные образы.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25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51825" y="1512375"/>
            <a:ext cx="165375" cy="264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предметы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карандаши, линейки, мебель и многие игрушки. Деревянные предметы обычно прочные, тёплые на ощупь и выглядят очень естественно.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используют для тетрадей, книг, альбомов и открыток. Она лёгкая и удобная, но требует аккуратного обращения, потому что легко мнётся и рвётся.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металла делают ложки, ножницы, ключи и многие детали предметов. Металл часто твёрдый и прочный, поэтому такие вещи служат долго и не боятся нагрузок.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используют для стаканов, бутылок и окон. Оно прозрачное и помогает видеть сквозь предмет, но с ним нужно обращаться осторожно, чтобы не разбить.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пластмасса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ткани шьют одежду, а из пластмассы делают игрушки, коробки и посуду. Эти материалы могут быть мягкими или лёгкими, поэтому предметы получаются удобными для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и твёрдость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или тяжёлый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предметы легко поднять одной рукой, а другие требуют больше силы. Перо почти невесомое, а рюкзак с книгами заметно тяжёлый — сразу чувствуешь разницу.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или твёрдый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предметы легко немного сжать руками, а твёрдые почти не меняют форму. Подушка мягкая, а ложка, камень или линейка твёрдые и упругие по-своему.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и твёрдость можно определить осторожно, если предмет разрешено брать в руки. Важно не ронять вещи и не нажимать слишком сильно, чтобы ничего не повредить.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быстро понять, чем предметы отличаются друг от друга. Иногда вещи выглядят похоже, но один предмет лёгкий и мягкий, а другой тяжёлый и твёрдый.
</a:t>
            </a:r>
            <a:endParaRPr lang="en-US" sz="1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52295"/>
            <a:ext cx="215700" cy="172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44052" y="1277800"/>
            <a:ext cx="214772" cy="221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нужен предмет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Посудa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Ложкой едят, чашкой пьют, тарелкой подают еду. Такие предметы помогают человеку за столом и относятся к посуде, потому что у них общее назначение.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Ручкой пишут, карандашом рисуют, ластиком исправляют ошибки. Эти предметы нужны в школе и дома, когда нужно учиться, записывать или аккуратно оформлять работу.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нужна для сна, стул — чтобы сидеть, а стол — чтобы работать или есть. У мебели своё важное дело в доме и в классе.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защищает человека и помогает ему чувствовать себя удобно. Платье, куртка, шапка и носки относятся к одежде, потому что их надевают на тело.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кукла, машинка и кубики нужны для игры. Игрушки помогают весело проводить время, развивать внимание и придумывать разные занятия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предмет по его признакам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наблюдения: от внешнего вида к назначению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что у предметов одинаковое. У двух карандашей может быть одна форма, но похожие детали помогают понять, что это родственные вещи.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замечают отличия: длину, цвет, материал или вес. Даже похожие предметы могут отличаться по одному маленькому признаку, и именно он часто очень важен.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учит подбирать точные слова. Вместо простого «похожий» можно сказать: длиннее, короче, светлее, тяжелее. Так описание становится ясным и понятным.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сравниваем предметы, мы замечаем мелкие подробности. Это помогает не только на уроке, но и дома, когда нужно найти нужную вещь среди многих.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вещи на одном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красный мяч, красный карандаш и красная ленточка. Они разные по назначению, но их объединяет цвет. Если разложить такие предметы вместе, сразу видно общий признак, и найти нужную вещь становится проще и быстрее.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оказались тарелка, мяч и часы. Все они круглые, хотя сделаны из разных материалов и служат по-разному. Группа по форме помогает заметить, что предметы могут быть похожи внешне, даже если используются в разных ситуациях.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 школьные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ящике можно собрать деревянную линейку, деревянную ложку и школьный пенал. Такие вещи объединяют по материалу или по месту использования. Это удобно: предметы легко разложить по полкам и быстро отыскать нужный среди других.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объединять предметы в группы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 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признаки помогают отличать один вид от другого. Листья бывают гладкими, резными, узкими или широкими, а у хвойных деревьев вместо листьев часто есть иголки.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обычно коричневая и твёрдая, а камень может быть серым, тяжёлым и неровным. По таким признакам легко заметить, чем эти природные предметы похожи и чем различаются.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есть признаки: цвет шерсти, размер, форма ушей, длина хвоста. По ним можно узнавать разные виды и не путать их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признаки меняются со временем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яблоко только выросло на ветке. Его цвет ещё не яркий, а твёрдость заметна сразу.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солнца и тепла яблоко постепенно становится красным или жёлтым. У него меняется внешний вид и спелость.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одежда высыхает, снег тает, а лёд превращается в воду. Так признаки меняются из-за времени, тепла и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в быту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вещь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описать предмет по цвету и размеру, его легче отыскать в комнате или на полке. Красная тетрадь сразу отличается от зелёной, даже если они похожи по форме.
</a:t>
            </a:r>
            <a:endParaRPr lang="en-US" sz="12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перепутать в портфеле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портфеле много похожих вещей, поэтому признаки очень выручают. Маленькая синяя коробочка, длинная линейка или тяжёлый учебник находятся быстрее, когда знаешь, как они выглядят.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просит у взрослого предмет, точное описание помогает избежать путаницы. Можно сказать: «Дай, пожалуйста, большую белую чашку» — и нужная вещь найдётся без лишних догадок.
</a:t>
            </a:r>
            <a:endParaRPr lang="en-US" sz="1105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предметы по признакам, рабочее место становится аккуратнее. Карандаши можно собрать отдельно, а тетради положить рядом с учебниками. Так всё видно и легко убрать обратно.
</a:t>
            </a:r>
            <a:endParaRPr lang="en-US" sz="11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красный мяч — это ещё не всё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только «красный», предмет узнать трудно: красным может быть мяч, карандаш, машинка или яблоко. Но если добавить, что он круглый, лёгкий и мягкий, сразу становится понятнее, о чём идёт речь.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внимательного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или дома несколько похожих вещей могут стоять рядом. Тогда одного признака мало, как одной пуговицы на куртке. Нужно заметить форму, размер и материал, чтобы описать предмет точно и без ошибки.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называть несколько признаков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описания предмета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составить короткое и точное описание предмета по его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наблюдения с предметами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 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искать в комнате предметы одного цвета, формы или материала. Такая игра тренирует внимание и учит замечать даже самые маленькие подсказки.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группу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разложить вещи в коробки: все круглые отдельно, все деревянные отдельно. Так легче понять, как предметы объединяются по общему признаку.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легче, кто тяжелее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предмета в руках и определи, какой легче, а какой тяжелее. Делать это нужно аккуратно, чтобы не уронить ничего на пол.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Сыщик похожих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два предмета очень похожи, и тогда приходится смотреть особенно внимательно. Помогают форма, размер, цвет и материал — настоящие подсказки для маленького сыщика.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признаков помогают описывать предметы точнее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признаки чаще всего называют, когда нужно внимательно рассмотреть вещь и не перепутать её с другой.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этой презентации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предметах и их признаках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всегда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описать по-разному: назвать цвет, форму, размер или материал. Чем больше точных признаков замечено, тем легче узнать вещь среди похожих.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рядом, различия становятся заметнее. Два карандаша могут быть одинаковыми по форме, но отличаться длиной, цветом или толщиной, и это важно.
</a:t>
            </a:r>
            <a:endParaRPr lang="en-US" sz="1249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учит внимательности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предметы не торопясь, можно заметить больше подробностей. Такая привычка помогает в школе, дома и во время игр, где нужно быть очень внимательным.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их признаки: главный вывод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 можно узнать по форме, цвету, размеру, материалу, весу и назначению. Если замечать несколько признаков сразу, мир становится понятнее, а искать вещи — гораздо легче.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2026-05-25T19:36:03Z</dcterms:created>
  <dcterms:modified xsi:type="dcterms:W3CDTF">2026-05-25T19:36:03Z</dcterms:modified>
</cp:coreProperties>
</file>