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неживой природе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туманы, дожди и первые заморозки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заметна не только в листьях. Меняются воздух, небо, ветер и дожди, а дни становятся короче. По этим признакам легко понять: лето закончилось, и природа готовится к зиме.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осень вокруг нас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холоднее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ещё может быть тепло, но по утрам воздух уже свежее. Вечером хочется надеть лёгкую куртку, а не бежать без оглядки в майке.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чувствуется сильнее каждый день. Утром трава бывает мокрой и холодной, а на лужах иногда появляется тонкая ледяная корочка.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становится почти зимней. На траве, крышах и лужах часто появляются первые заморозки, а дыхание на улице уже заметно в воздухе.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светит ниже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солнце поднимается не так высоко, как летом. Поэтому его лучи падают на землю косо и не успевают хорошо прогреть воздух и почву.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0624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 над горизонтом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28800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день часто выглядит спокойнее и серее. Солнце светит неярко, и парки, поля и дворы будто накрываются лёгким прохладным светом.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328799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кажется мягче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99713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солнечные лучи идут под углом, они как будто становятся слабее. Из-за этого днём уже не так жарко, а на улице быстрее хочется согреться.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299712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тепла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становится короче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64850" y="1426950"/>
            <a:ext cx="38826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утро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светает позже, чем летом. Когда дети идут в школу, на улице ещё может быть темно или только начинает сереть небо.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220475" y="2612530"/>
            <a:ext cx="45768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света меньше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время сокращается, поэтому день кажется короче. Свет быстро проходит, и ясное утро незаметно превращается в прохладный вечер.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712750" y="3831000"/>
            <a:ext cx="52095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темнеет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ноябрю вечером темнеет очень рано. После школы на улице уже сумерки, и домой хочется идти быстрее, чем обычно.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идут дожди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небо чаще покрыто серыми облаками. Они задерживают солнечный свет, поэтому день выглядит пасмурным и чуть сонным, как будто небо тоже зевает.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Облачное небо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идёт мелкий дождь, который не торопится уходить. Он может моросить долго, тихо постукивая по крышам, деревьям и зонтикам.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Моросящий дождь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на асфальте и тропинках появляются лужи. В них отражаются дома, деревья и небо, словно в маленьких зеркалах.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на дорогах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трава намокают, становятся блестящими и тяжёлыми. На них легко поскользнуться, поэтому на улице нужно идти особенно внимательно.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листья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475" y="1282567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156" y="1275937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утрам бывает туман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похож на мягкое облако, которое опустилось на землю. Он скрывает дома, деревья и дорогу, делая всё вокруг тихим и немного таинственным.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Серая дымка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тумане предметы видны неясно, будто их кто-то нарисовал карандашом. Деревья и фонари становятся размытыми, а дорога кажется длиннее.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силуэты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часто появляется ранним утром, когда земля уже остыла, а воздух ещё влажный. Потом солнце поднимается выше и медленно разгоняет эту серую дымку.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утро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 у школьного двора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ветер встречает детей у школы прохладным дыханием. Он треплет шарфы, шевелит ветки и подталкивает жёлтые листья вдоль тротуара. Кажется, будто осень торопится показать свой характер.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ветер поднимает лёгкие листья и кружит их над дорожками. Они шуршат под ногами, летят к скамейкам и исчезают за кустами, как маленькие осенние путешественники.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становится прохладным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ночью становится холоднее этой отметки, утро встречает нас белыми кристалликами на траве и лужах.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 °C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граница, после которой вода начинает замерзать и на траве появляется иней.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Цельсия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Лужи, грязь и скользкие дорожки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тропинки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дорожки становятся влажными и темнее обычного. По ним нужно идти аккуратно, чтобы не наступить в лужу и не испачкать обувь.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лучше выбирать тёплую, непромокаемую обувь с крепкой подошвой. Тогда прогулка будет безопаснее, а ноги останутся сухими и довольными.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Грязь у обочин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много земли, вода смешивается с почвой и получается грязь. Она прилипает к обуви и делает прогулку совсем не нарядной.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Скользкие листья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после дождя становятся гладкими, как маленькие скользкие лодочки. На них легко поскользнуться, если бежать или спешить.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небо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облака часто опускаются ниже и кажутся тяжёлыми. Они закрывают яркое солнце, и небо становится ровным, серым и спокойным, будто кто-то накрыл его мягким одеялом.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облака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небо затянуто облаками, день выглядит тусклее и прохладнее. Света становится меньше, а краски вокруг — спокойнее, поэтому даже знакомый двор кажется немного другим.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Пасмурный день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облака собираются в плотную полосу и приносят затяжной дождь. Он может идти долго, не торопясь, и тогда осеннее небо становится особенно хмурым и тихим.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дожди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небо часто выглядит спокойным и немного задумчивым. В нём меньше яркости, но больше особого настроения, которое помогает заметить, как меняется природа вокруг нас.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погода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пруд осенью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тихо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пруд кажется почти неподвижным. Вода темнеет, а над ней лежит лёгкий туман, который прячет дальний берег. Жёлтая трава вокруг отражается в воде, и пейзаж выглядит очень спокойно и немного загадочно.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день у воды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 осенью слышно меньше шума, чем летом. Холодный воздух делает поверхность воды гладкой и тихой, а серое небо отражается в ней, как в зеркале. По берегам уже лежат мокрые листья и жёлтые пятна травы.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осень приходит в неживую природу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07318" y="15410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солнечного тепла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07318" y="18227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Солнце поднимается ниже и даёт Земле меньше света и тепла. Поэтому воздух постепенно остывает, а дни становятся прохладнее, чем летом.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7318" y="260577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Остывают воздух, вода и почва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7318" y="288745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солнечных лучей становится меньше, вода в лужах, реках и прудах нагревается медленнее. Почва тоже теряет летнее тепло и начинает готовиться к холодам.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07318" y="3670527"/>
            <a:ext cx="58410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целиком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707318" y="3952200"/>
            <a:ext cx="5841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охлаждения появляются туманы, дожди, ветер и первые заморозки. Все эти признаки приходят вместе и показывают, что осень уже уверенно вступила в свои права.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56" y="149325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3956" y="3292425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3875" y="3299055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замечают осень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чаще идут дожди, люди берут зонты и надевают непромокаемую одежду. Это первый верный знак, что погода стала по-осеннему капризной.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Зонты в руках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Шарфы, куртки и шапки появляются раньше, чем хочется. Утром и вечером уже прохладно, поэтому без тёплой одежды идти в школу совсем неуютно.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вещи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 дворе и на асфальте остаются лужи. Они блестят, как маленькие зеркала, и напоминают, что осень любит мокрые дороги.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после дождя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утрам воздух может быть влажным и холодным, а вокруг стелется туман. Дома, деревья и дорожки будто прячутся в серой дымке, и всё выглядит тише обычного.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Туманное утро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под серым небом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осень заметна сразу: мокрый асфальт блестит после дождя, а крыши домов будто растворяются в тумане. Между зданиями висит серое небо, и улицы становятся спокойнее и тише обычного.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осень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осень выглядит по-другому: холодные поля темнеют, дорожки становятся сырыми, а в огороде видна влажная земля. Здесь особенно хорошо чувствуется свежий ветер, и вокруг много тихого осеннего простора.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городе и в деревне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почвой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286675" y="2930300"/>
            <a:ext cx="2557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осени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ещё хранит летнее тепло, но уже начинает остывать. После тёплых дней и первых дождей верхний слой земли становится мягким и влажным.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34350" y="2930319"/>
            <a:ext cx="2557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осени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земля остывает заметно сильнее. После дождей она долго не просыхает, а по утрам на поверхности появляется прохлада и сырость.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63250" y="2930300"/>
            <a:ext cx="25986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осень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ноябрю верхний слой почвы может промерзать ночью. Земля готовится к зимнему покою и как будто замирает до первых весенних лучей.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месяцы по порядку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270625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чаще всего остаётся самым тёплым осенним месяцем. В это время ещё бывают ясные дни, но вечера уже становятся прохладнее и короче.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624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28750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приносит самый холодный и серый характер осени. Утром бывает иней, а по-настоящему морозные дни напоминают, что зима уже близко.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328749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3299688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погода меняется заметнее: становится ветренее, небо чаще хмурится, а дождь идёт чаще. Летнее тепло уже почти совсем уходит.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299687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признаки осени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света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утром темнеет позже, а вечером свет уходит раньше, это один из первых признаков осени. Солнце светит слабее, и день становится короче.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небо и туман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облака, пасмурное небо и туман часто приходят вместе. Такая погода помогает понять, что осень уже полностью устроилась вокруг нас.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хочется застегнуть куртку повыше, значит воздух уже остыл. Осенью холод чувствуется особенно утром и вечером, даже если днём ещё бывает тепло.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 заморозки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дождя появляются лужи, а утром на траве заметен иней, признаки осени становятся совсем ясными. Это значит, что природа готовится к зиме.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475" y="1232233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осторожность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листья на дорожке могут стать очень скользкими. Поэтому лучше идти не спеша и смотреть под ноги, чтобы не поскользнуться на весёлой осенней «горке».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Скользкие листья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тумане дорога и машины видны хуже, чем обычно. Из-за этого нужно быть внимательнее при переходе улицы и не торопиться даже утром.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Туманная видимость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темнеет раньше, чем летом, и после уроков уже быстро наступает вечер. Поэтому важно не задерживаться на улице и вовремя возвращаться домой.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вечер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одежда, зонт и удобная обувь помогают пережить осенние сюрпризы. С ними прогулка остаётся приятной, даже если небо решило немного покапризничать.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под рукой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приходит незаметно, но уверенно: света становится меньше, воздух холодает, а небо, вода и почва меняются каждый день. По этим признакам легко узнать осень и почувствовать её настроение.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тихо меняет мир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2026-05-25T22:48:27Z</dcterms:created>
  <dcterms:modified xsi:type="dcterms:W3CDTF">2026-05-25T22:48:27Z</dcterms:modified>
</cp:coreProperties>
</file>