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эволюции: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наследственность, изменчивость, естественный отбор и видообразование, определяющие развитие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виды считали неизменными. Идеи Ламарка и Дарвина коренным образом изменили взгляды на природу и процессы жизни, заложив основы эволюционной науки.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предпосылки эволюционной теории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Наследственность: фундамент передачи признаков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хранящиеся в ДНК, передают родительские признаки потомству, сохраняя информацию о строении и функциях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наследственности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Грегора Менделя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провёл опыты с горохом, выявив закономерности наследования признаков, что стало началом генетики.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 в эволюции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стабильность признаков, необходимую для формирования адаптаций и видовых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в организмах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Обеспечивается мутациями и рекомбинацией генов, которые передаются потомству и создают генетическое разнообразие.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(модификационная) изменчивость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под влиянием внешних факторов, формируя фенотип, но не передаётся по наследству.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популяции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признаков создаёт материал для естественного отбора и дальнейшей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окраски проявляются с разнообразной частотой в популяции мышей.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разнообразие обеспечивает гибкость и адаптивность популяции.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окраски шерсти в популяции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борьбы за существование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конкурируют за пищу и территорию для выживания и размножения.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соперничают за ресурсы, влияя на численность и распределение.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средой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 климатическим условиям и изменяющимся факторам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выживанию наиболее приспособленных особей, повышая шансы передачи преимуществ потомству. Например, длинная шея жирафа помогает добывать пищу с высоты.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 закрепляются, как мимикрия бабочек для защиты от хищников. Таким образом усиливается приспособленность популяции к окружающей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процессы и примеры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животных,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способствуют выживанию в специфических условиях среды обитания.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признаки повышают шансы животных на выживание в разных условиях среды.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у животных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ограничивает обмен генами, приводя к накоплению различий и формированию новых видов. Пример — вьюрки Галапагосских островов, адаптировавшиеся к разным островным условиям.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изоляции — географическая, поведенческая — способствуют видообразованию, повышая биологическое разнообразие.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примеры видообразования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эволюционного процесса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ключевых этапов эволюции живых организмов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показывают постепенное появление видов и позволяют проследить переходные формы между разными группами организмов в геологической истории Земли.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является ярким примером переходной формы, объединяющей признаки рептилий и птиц, что подтверждает эволюционные связи между этими классами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кистепёрых рыб служат доказательством перехода от рыб к амфибиям, демонстрируя развитие конечностей, пригодных для жизни на суше.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происхождение от общего предка, но выполняют разные функции. Например, передние конечности кита и летучей мыши структурно схожи, хотя используются по-разному.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выполняют схожие функции, но возникли независимо. Крылья бабочки и птицы похожи по назначению, однако имеют различное строение и биологическое происхождение.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анатомия: гомологичные и аналогичные органы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31187"/>
            <a:ext cx="4164900" cy="1920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эмбриологии животных, 2019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аналогии в ранних стадиях развития рыб, птиц и млекопитающих, указывая на общие черты и последующее расхождение.
</a:t>
            </a:r>
            <a:endParaRPr lang="en-US" sz="1268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эмбриональные структуры указывают на общие эволюционные корни различных классов животных.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эмбриональных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проявляется в усложнении строения организмов, увеличении численности и расширении ареала. Пример — эволюция млекопитающих и их разнообразие.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 характеризуется упрощением строения и переходом к паразитизму. Ленточные черви демонстрируют редукцию органов, что облегчает их паразитарный образ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эволюции: прогресс и регресс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— процесс расхождения признаков у потомков общего предка, как у млекопитающих с разными типами конечностей, адаптированных к среде.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Дивергенция, конвергенция и параллелизм в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проявляется в развитии сходных признаков у неродственных видов, например обтекаемая форма у рыб и дельфинов ради эффективного передвижения в воде.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 — независимое возникновение схожих черт у близких групп, как у сумчатых и плацентарных млекопитающих, которые развивали похожие адаптации.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показывает разнообразие и сложность эволюционных линий от простых бактерий до сложных животных и растений.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эволюция, 2021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глубокую диверсификацию жизни и указывает на общий эволюционный источник всех живых организмов.
</a:t>
            </a:r>
            <a:endParaRPr lang="en-US" sz="121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эволюционные ветви — древо жизни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его отличие от естественного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особей с желательными характеристиками, как в деле создания пород собак с определённым поведением и внешним видом. Этот процесс развивается быстрее, чем естественный отбор.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пород животных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сельскохозяйственных культур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выращивании культурных растений селекционеры выбирают сорта с повышенной урожайностью и устойчивостью к болезням. Такая направленная селекция помогает обеспечить продовольственную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основные этапы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с более крупным мозгом, использующие разнообразные каменные инструменты, что указывает на рост интеллектуальных способностей.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с развитым мозгом, развитой речью и сложным социальным поведением, что стало основой для цивилизационного развития.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(около 4 млн лет назад)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двуногие приматы, которые начали использовать простые орудия труда и демонстрируют начальные этапы развития сознания.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прямохождения, развитие сложных орудий и навыков охоты, распространение по различным регионам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помогает выявлять причины возникновения и распространения заболеваний, включая устойчивость микроорганизмов к лекарствам.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закономерностях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эволюции способствуют развитию эффективных методов сельского хозяйства благодаря улучшению пород животных и сортов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принципы важны для решения экологических задач, включая сохранение биоразнообразия и устойчивое использование природных ресурсов.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помогает прогнозировать изменения в биосфере и адаптироваться к вызовам, связанным с изменением климата и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эволюционных закономерностей в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эволюции раскрывают причины разнообразия жизни, помогают понимать адаптации и служат основой для развития науки и практических приложений в медицине и экологии.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2026-05-08T04:29:22Z</dcterms:created>
  <dcterms:modified xsi:type="dcterms:W3CDTF">2026-05-08T04:29:22Z</dcterms:modified>
</cp:coreProperties>
</file>