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роста и развития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увеличение массы и объёма, развитие — формирование новых структур и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отражает количественные изменения организма, развитие — качественные изменения и специализацию органов. У животных рост часто прекращается после зрелости, в отличие от растений. Вклад Карла Бэра и Э.К.Геккеля заложил основы эмбриологии и изучения индивидуального развития.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контекст роста и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задаёт темпы роста и формирование тела, определяя морфологические особенности вида.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роста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мутации могут влиять на скорость и качество роста, вызывая отклонения от нормы.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генов регулирует факторы роста и деление клеток, обеспечивая правильное развитие органов и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периоды развития животного организма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формируются основные ткани и органы. Внешние воздействия в этот период способны вызывать серьёзные патологии или нарушения 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у млекопитающих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насекомых и амфибий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личинки к взрослому существу сопровождается глубокими морфофункциональными изменениями, чувствительными к внешним факторам.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Гнездовой период у птиц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ухода в гнезде влияет на выживаемость птенцов и правильное формирование двигательных и сенсорных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Изометрический рост характеризуется равномерным увеличением всех частей тела без изменения пропорций.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роста: изометрический и аллометрический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Аллометрический рост означает различную скорость роста разных частей тела, меняя их относительные размеры.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млекопитающих аллометрия особенно выражена в пропорциях конечностей и головы.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роста обеспечивает адаптацию к функциональным потребностям и среде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39999"/>
            <a:ext cx="4365000" cy="15306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варьируются в зависимости от таксономической принадлежности, демонстрируя разные биологические стратегии.
</a:t>
            </a:r>
            <a:endParaRPr lang="en-US" sz="1247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животных зависят от их принадлежности к группе и экологической стратегии.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у различных групп животных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фазу ускоренного роста в детстве и постепенное замедление с переходом во взрослый возраст.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измерений животных лабораторий, 2020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S-образная кривая подтверждает биологический закон замедления роста после достижения зрелости.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массы тела млекопитающих по возрасту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соматотропина и тироксина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 способствует делению клеток и наращиванию тканей, тироксин регулирует обмен веществ, продлевая ростовой период. Их баланс критически важен для нормального развития.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инсулина и гормонов на морфогенез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поддерживает синтез белков и энергонакопление, а нарушение гормонального фона может приводить к патологиям роста, включая карликовость и гигантизм.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Адекватный поступок белков, углеводов, жиров и микроэлементов обеспечивает синтез необходимых структур и энергетический баланс.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рост и развитие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ключевых питательных веществ замедляет рост, приводит к повреждениям тканей и аномалиям развития организма.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особенно важно в периоды интенсивного роста, влияя на дальнейшую жизнеспособность и здоровье.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режим, влажность и доступность кислорода значительно влияют на скорость роста, особенно в экстремальных климатах.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замедленный рост леммингов в холодных Арктических условиях и ускоренный рост тропических рыб при благоприятных экологических условиях.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адаптация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животных на высших трофических уровнях зависит от доступности пищи и энергетической базы ниже по цепи. Эффективность конверсии энергии влияет на скорость и массу.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собраны из исследований экосистем животных, 2021 год
</a:t>
            </a:r>
            <a:endParaRPr lang="en-US" sz="1076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хищники достигают большей массы быстрее при изобилии добычи, а рост травоядных ограничен растительными ресурсами.
</a:t>
            </a:r>
            <a:endParaRPr lang="en-US" sz="109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рост животных разных трофических уровней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циклы: пример лягушки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стадия с жабрами и хвостом для плавания. Активное питание и рост, формирование органов дыхания и пищеварения.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полностью адаптирована к жизни на суше, способна к размножению и миграции, завершая жизненный цикл.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Оплодотворённые яйца развиваются в воде, покрыты защитной оболочкой. Через несколько дней из них вылупляются головастики.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резкая перестройка: исчезновение жабр и хвоста, развитие лёгких, формирование конечностей и приспособление к наземной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пресмыкающиеся характеризуются непрерывным ростом на протяжении всей жизни, однако скорость снижается с возрастом. Такое развитие позволяет им адаптироваться к изменяющейся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и некоторые рептилии растут скачкообразно благодаря линькам — периодам смены покровов, что обеспечивает резкий прирост размера тела после каждого этапа.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и прерывистый рост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Сетчатые амфибии способны к полной регенерации утраченных конечностей, что связано с высоким клеточным потенциалом и обменом веществ.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восстанавливают части тела благодаря особенностям структуры тканей и резистентности к повреждениям, способствуя выживанию в сложных условиях.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регенерация значительно ограничена и обычно проявляется в восстановлении кожных покровов, что обусловлено более узкой специализацией клеток.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тканей у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эмбрионального развития позвоночных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морфогенеза и формирования организма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включает формирование всех органов и систем, определяющих будущую структуру организма и его функциональные возможности.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 характеризуется интенсивным ростом и подготовкой к половому созреванию, формированием вторичных половых признаков.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период — время максимальной репродуктивной активности и устойчивости организма к внешним воздействиям.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Старческий период сопровождается возрастными изменениями, снижением обмена веществ и уменьшением адаптивных возможностей.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и его стадии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во внешности и поведении при развитии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взросления у многих млекопитающих появляются отличия в окраске и строении тела, связанные с полом, например, развитие гривы у самцов львов и рога у оленей.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полового диморфизма у млекопитающих
</a:t>
            </a:r>
            <a:endParaRPr lang="en-US" sz="137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 у птиц в процессе роста
</a:t>
            </a:r>
            <a:endParaRPr lang="en-US" sz="1416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птицы постепенно переходят от пищевой зависимости к активному поиску пропитания. Также развиваются социальные навыки и инстинкты защиты потомства, обеспечивающие выживание взрослых особей.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закреплению быстрых темпов роста у видов с высокой смертностью молодняка, повышая шансы выживания.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эволюции роста и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долгоживущих животных развивается медленный рост, обеспечивающий лучшее родительское поведение и долгосрочную адаптацию.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моделях роста отражают приспособления к специфическим экологическим условиям и ресурсной базе.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вариативность развития является основой эволюционной успешности и разнообразия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могут вызывать аномалии роста, проявляющиеся в недоразвитии или чрезмерном увеличении отдельных органов или тканей.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патологии роста животных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 и паразиты замедляют рост, нарушая обмен веществ и снижая общую выносливость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факторы окружающей среды, включая дефицит питательных веществ и токсическое воздействие, приводят к развитию патологий и снижению жизнеспособности молодняка.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роста и развития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роста и развития критично для сохранения биоразнообразия, успешного применения биотехнологий и эффективного управления природными ресурсами.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2026-05-10T02:45:23Z</dcterms:created>
  <dcterms:modified xsi:type="dcterms:W3CDTF">2026-05-10T02:45:23Z</dcterms:modified>
</cp:coreProperties>
</file>