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 экосистеме: основные понятия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— ключ к пониманию взаимодействия живых организмов и энергии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окружающую среду, взаимодействуя в едином комплексе. Примеры включают леса, озёра, степи и города с их уникальными условиями и обитателями.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— это последовательность организмов, где каждый следующий питается предыдущим, передавая энергию и вещества.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пищевой цепи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трава служит пищей зайцу, который становится добычей лисы, отражая порядок передачи энергии на разных уровнях.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пищевые цепи можно понять, как энергия движется от растений к хищникам, поддерживая жизнь в экосистемах.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важно, поскольку изменение в одной части цепи влияет на всю систему и её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цепи: живые растения — основа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цепи начинаются с зеленых растений, которые питаются кузнечики, а затем на них охотятся лягушки. Эта цепь отражает прямое питание живыми организмами.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Детритные цепи: переработка органики в экосистеме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Детритные цепи строятся вокруг разложившихся остатков: опавшие листья, дождевые черви и кроты участвуют в возврате питательных веществ в почву, поддерживая круговорот жизни.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пищевых цепей в природе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представляют собой грибы, бактерии и червей, которые разлагают органику, возвращая минералы в среду и обеспечивая круговорот веществ.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это организмы, как растения, водоросли и мхи, способные создавать органическое вещество из неорганики с помощью фотосинтеза.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животные, питающиеся продуцентами или другими консументами, они делятся на травоядных и хищников, регулируя численность видов.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экосистемы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энергии связана с дыханием, движением и тепловыми процессами в организмах.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каждый следующий уровень сопровождается примерно десятикратным уменьшением доступной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для 7–9 классов, 2022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по трофическим уровням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652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пищевых сетей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может входить одновременно в разные цепи, создавая комплексные и взаимосвязанные сети питания.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сети обеспечивают запасы и замену видов, повышая общую стабильность природных сообществ.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 питании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питаются разными ресурсами, что помогает им выживать при изменениях условий и снижении одних источников.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леса: круговорот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растениями, животными и разлагающими организмами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растения, мхи и водоросли используют солнечный свет для синтеза органических веществ из углекислого газа и воды.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основа жизни в экосистеме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продуценты выделяют кислород, который необходим для дыхания большинства живых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первичным источником энергии и вещества для всех остальных трофических уровней в 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Травоядные: растительноядные 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Зайцы, коровы и козы питаются растениями, преобразуя энергию солнца, накопленную продуцентами, в собственное тело, становясь пищей для хищников.
</a:t>
            </a:r>
            <a:endParaRPr lang="en-US" sz="1173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Хищники: контролируют численность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совы и ястребы охотятся на других животных, сохраняя баланс видов и предотвращая перенаселение в экосистемах.
</a:t>
            </a:r>
            <a:endParaRPr lang="en-US" sz="134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травоядные и хищники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роль в разложении и круговороте веществ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включая грибы, бактерии и дождевых червей, расщепляют мёртвую органику на простые минеральные вещества, делая их доступными для растений и других продуцентов.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разложения позволяет возвращать питательные элементы в почву и воду, тем самым поддерживая плодородие и биохимические циклы в экосистеме.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редуцентов замедлился бы круговорот веществ, что привело бы к накоплению органических остатков и нарушению баланса в природных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85561"/>
            <a:ext cx="4328400" cy="15906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строения пищевых цепей в лесу, озере и степи, показывая характерные виды на каждом уровне.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различаются в зависимости от среды обитания и видов, адаптированных к конкретным экосистемам.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7–9 классов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пищевых цепей разных экосистем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в одной части цепи способно вызвать каскадные эффекты, изменяющие всю экосистемную структуру и её устойчивость.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свою роль и влияет на численность других, формируя взаимозависимые отношения в экосистеме.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уменьшение численности хищников приводит к росту популяции травоядных, что может вызвать перенаселение и истощение растительного покрова.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видов и баланс экосистемы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пирамида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занимают широкий нижний уровень пирамиды, обеспечивая энергией и веществами все верхние звенья. С увеличением уровней снижается биомасса и численность организмов.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хищники: динамика численности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потребляют растения и занимают средний уровень, а хищники — вершину пирамиды. Это отражает уменьшение доступной энергии и стабильность системы.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пирамиды для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пирамида выступает наглядным инструментом для изучения структуры питания и помогает понять уязвимые звенья в природном балансе.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пирамида: уровни и соотношения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уменьшение численности на верхних уровнях связано с потерей энергии при переходе между звеньями.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численная иерархия способствует стабильности экосистем, ограничивая перенаселение верхних потребителей.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экологии,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организмов по трофическим уровням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пищевых цепей в различных биомах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служит основой для жуков, которые питают синиц. Ястребы контролируют численность птиц, поддерживая баланс в лесной экосистеме.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— главный продуцент, кузнечики — потребители растений, жаворонки охотятся на насекомых, а соколы — верхние хищники степи.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питают дафний, караси питаются дафниями, в то время как щука охотится на карасей, регулируя численность рыб.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загрязнения нарушают питание и здоровье организмов, снижая биоразнообразие и меняя структуру пищевых цепей.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пищевые связи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и урбанизация уменьшают естественные места обитания, вызывая сокращение видов и обрыв естественных связей.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рыболовство приводят к исчезновению ключевых видов, что негативно отражается на устойчивости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охраняемых зон обеспечивает безопасную среду для восстановления натуральных пищевых цепей и популяций редких видов.
</a:t>
            </a:r>
            <a:endParaRPr lang="en-US" sz="1295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возвращение зубра в природу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реинтродукции и охрана зубров позволили увеличить численность этого вида в России, что способствует восстановлению экосистемы лесов.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охрана пищевых связей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пищевых связей для человека и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создают условия для сохранения биологического разнообразия и здоровья всех компонентов экосистем.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процессы очистки воды, плодородия почв и поддерживают баланс газового состава атмосферы.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пищевых сетей влияет на качество окружающей среды и напрямую связана с благополучием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— основа устойчивости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 обеспечивают энергообмен и круговорот веществ, позволяя экосистемам сохранять равновесие и поддерживать жизнь на планете.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2026-05-09T06:50:18Z</dcterms:created>
  <dcterms:modified xsi:type="dcterms:W3CDTF">2026-05-09T06:50:18Z</dcterms:modified>
</cp:coreProperties>
</file>