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выражения: дроби с буквами и правила работы с ними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 буквами: понимаем, упрощаем, решаем.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рациональные выражения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делают записи короче и точнее, помогают решать задачи на движение, работу и формулы, а также учат избегать ошибок с нулём, ОДЗ и сокращением дробей.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рациональным выражением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выражение строится из чисел, букв, степеней и знаков действий. В нём могут быть обычные суммы, произведения и дроби, записанные в алгебраической форме.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выражениям относятся, например, (x+3)/5, (a^2-1)/(a-1), 7y/(y-2). Они выглядят по-разному, но все относятся к одной группе алгебраических выражений.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в знаменателе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знаменателе есть буква, её значение нужно проверять особенно внимательно. При некоторых значениях знаменатель может обратиться в ноль, и выражение станет недопустимым.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сложные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бывают не только в виде одной дроби. Встречаются и более сложные записи с несколькими дробями, скобками и произведениями, которые тоже подчиняются общим правилам.
</a:t>
            </a:r>
            <a:endParaRPr lang="en-US" sz="1194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рациональных выражений помогает уверенно работать с преобразованиями, находить ОДЗ и решать уравнения. Это основа для дальнейших тем алгебры в 8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знаменатель нельзя приравнивать к нулю
</a:t>
            </a:r>
            <a:endParaRPr lang="en-US" sz="1592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запрещено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арифметике и алгебре деление на ноль не определено. Поэтому любое выражение с нулём в знаменателе не имеет смысла, даже если числитель выглядит обычным числом.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переменной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5/(x-4) знаменатель равен нулю при x=4. Это значение сразу исключают, потому что подстановка делает дробь недопустимой.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дроби 3/(2y+1) запрещено значение y=-½. Проверка знаменателя до вычислений помогает не допустить ошибку и сразу увидеть ограничение.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отмечают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значения удобно показывать на числовой прямой или рядом с примером дроби. Так легче запомнить, какие числа нельзя подставлять в выражение.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«Рациональные выражения»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рациональных выражений и их ОДЗ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ограничение всегда связано со знаменателем и какие значения нужно исключать.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ограничение задаёт знаменатель. Если в записи несколько дробей, для каждого знаменателя составляют своё ограничение.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область допустимых значений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ОДЗ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 — это все значения переменной, при которых выражение можно вычислить. Если хотя бы один знаменатель обращается в ноль, соответствующее значение нужно исключить.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находят ОДЗ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записывают сразу, до упрощения выражения. Это важно, потому что после преобразований запись может стать короче, но ограничения не исчезают.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исключают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рациональных выражений из ОДЗ вычёркивают только те значения, которые делают нулевым хотя бы один знаменатель. Числитель на ОДЗ обычно не влияет.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забыть ОДЗ, можно получить неверный ответ или потерять запрещённое значение. Поэтому ограничения всегда фиксируют отдельно и проверяют на каждом шаге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ОДЗ рационального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проверке допустимых значений переменной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 и общий множитель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возможно только тогда, когда числитель и знаменатель имеют одинаковый множитель. Именно множитель можно убрать, а отдельные слагаемые сокращать нельзя.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имеет вид (x-3) (x+2)/(x+2), общий множитель x+2 сокращается, и получается x-3. Но значение x=-2 всё равно остаётся запрещённым.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сокращать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x+2/2 нельзя сокращать как дробь, потому что в числителе нет произведения. Здесь есть сумма, а не общий множитель.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сокращением удобно разложить числитель и знаменатель на множители. Тогда общий множитель становится заметным, и преобразование выполняется без лишних ошибок.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379410" y="3401365"/>
            <a:ext cx="2025762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важно помнить об ОДЗ исходной дроби. Новая запись может быть проще, но запрещённые значения переменной сохраняются в полном объёме.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учебных ситуаций по теме «Рациональные выражения»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рациональное выражение можно упростить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часто начинается с поиска множителя, который повторяется в числителе и знаменателе. Иногда его удаётся увидеть только после разложения на множители.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дробь упрощается после разложения. Если общего множителя нет, оставлять выражение без сокращения — правильный и безопасный результат.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как способ упростить дробь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Узнать формулу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вспоминают удобные формулы: разность квадратов и квадрат суммы. Они помогают переписать многочлен в виде произведения и увидеть общий множитель.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Сократить дробь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числителе и знаменателе появился одинаковый множитель, его сокращают. При этом нельзя забывать, что запрещённые значения переменной сохраняются.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Разложить выражение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числитель или знаменатель раскладывают на множители. Например, x^2-9 записывают как (x-3) (x+3), чтобы было проще заметить сокращение.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ОДЗ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возвращаются к исходной дроби и проверяют, какие значения были запрещены. Это защищает от потери ограничений и неверного ответа.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при сокращении дробей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не то, что нужно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пытаются «сократить» сумму, хотя в дроби сокращаются только общие множители. Например, выражение \((x+2)/(x+5)\) нельзя превратить в \(2/5\): здесь нет одинакового множителя, только разные слагаемые. На рисунке это удобно показать как неверный и верный путь.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сокращение после разложения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и знаменатель разложить на множители, общий множитель становится заметен сразу. Тогда, например, \((x-3) (x+2)/(x+2)\) можно сократить до \(x-3\), но только при \(x\neq-2\). Такой пример хорошо показывает, что сокращают именно множитель, а не часть суммы.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367404"/>
            <a:ext cx="4813500" cy="27748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с рациональными выражениями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работы с рациональными выражениями в школьной алгебре
</a:t>
            </a:r>
            <a:endParaRPr lang="en-US" sz="865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выполнять четыре основные операции с дробями, содержащими буквы, и какие ограничения сохраняются в каждом случае.
</a:t>
            </a:r>
            <a:pPr algn="l" indent="0" marL="0">
              <a:lnSpc>
                <a:spcPct val="150041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действия опираются на знаменатели: при сложении и вычитании нужен общий знаменатель, при умножении удобно сокращать, а при делении вторую дробь заменяют обратной.
</a:t>
            </a:r>
            <a:endParaRPr lang="en-US" sz="13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дробей с буквами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записывают, при каких значениях переменных знаменатели не обращаются в ноль. Это защищает от ошибок и помогает сразу понять, какие значения использовать в примере.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общему знаменателю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сложить дроби, их приводят к одному знаменателю и затем складывают только числители. Например, \(1/x+1/y=(x+y)/(xy)\) при \(x\neq0\) и \(y\neq0\).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 лишних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правило то же, но во втором числителе меняется знак. Важно не трогать знаменатели и не забывать скобки, чтобы не потерять смысл выражения.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знаменатели вместо числителей или игнорировать общий знаменатель. Такие ошибки дают неверный ответ, даже если сама запись выглядит аккуратно и привычно.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действий с рациональными дробями из курса алгебры 8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 рациональных дробей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и делении дробей важно сначала увидеть, какие множители можно сократить, а уже потом выполнять вычисления. Это делает выражение короче и понятнее.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выполняется прямо, а деление сводится к умножению на обратную дробь. В обоих случаях сокращение допустимо только для общих множителей.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в 8 классе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уравнение содержит неизвестное в знаменателе. Такие уравнения нельзя решать «вслепую», потому что некоторые значения переменной сразу делают выражение бессмысленным.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ОДЗ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преобразованиями обязательно записывают область допустимых значений. Это позволяет заранее исключить числа, при которых хотя бы один знаменатель обращается в ноль.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уравнение обычно умножают на общий знаменатель. После этого дроби исчезают, и задача сводится к более привычному линейному или квадратному уравнению.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ответы всегда подставляют обратно. Среди них могут оказаться посторонние решения, которые появились из-за умножения на выражение, зависящее от переменной.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рациональное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уравнениями, где переменная находится в знаменателе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в задачах на движение и работу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рациональные выражения связывают путь, скорость и время. Формула \(t=s/v\) показывает, что при изменении скорости время меняется обратно, поэтому дроби здесь особенно удобны.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работу дроби описывают, какую часть дела выполнил каждый участник. Если один человек делает половину работы за час, а другой — треть, их вклад удобно сравнивать через дробные выражения.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записи помогают коротко описывать реальные ситуации и быстрее составлять уравнения. Вместо длинного объяснения достаточно правильно выбрать величины и связать их формулой.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применения рациональных выражений в школьных задачах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рациональные выражения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появляются не только в учебнике алгебры. Они помогают описывать зависимости, где одна величина меняется через другую и удобно записывается дробью.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область — школьная алгебра, но дробные выражения нужны и в прикладных задачах. Это делает тему полезной для нескольких учебных предметов.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рациональными выражениями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ОДЗ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выписать область допустимых значений, можно получить ответ, который делает знаменатель нулём. Поэтому ограничения записывают до любых преобразований и не теряют до конца решения.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слагаемые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сокращать отдельные части суммы, если общий множитель отсутствует. Сокращение допустимо только для одинаковых множителей, которые стоят в числителе и знаменателе.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знаменателе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приведении к общему знаменателю иногда складывают или перемножают не те части выражения. Из-за этого меняется значение дроби, хотя запись выглядит правдоподобно.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минус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вычитания часто забывают поменять знак второго числителя или неправильно раскрывают скобки. Это приводит к неверному результату уже на первом преобразовании.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аккуратных вычислений решение нужно подставить обратно. Проверка помогает заметить посторонние корни и вовремя исключить значения, запрещённые ОДЗ.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выражения: главное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становятся понятными, если не забывать про знаменатель, ОДЗ и правила преобразования дробей. Эти умения помогают решать уравнения, задачи и уверенно двигаться дальше в алгебре.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2026-05-29T10:29:41Z</dcterms:created>
  <dcterms:modified xsi:type="dcterms:W3CDTF">2026-05-29T10:29:41Z</dcterms:modified>
</cp:coreProperties>
</file>