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надземных побегов: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форм и функций видоизменённых побегов растений и их адаптаций.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Надземные побеги состоят из стебля, листьев и почек, обеспечивая рост, фотосинтез и размножение растений. Видоизменения побегов помогают растениям адаптироваться к окружающей среде, выполняя защитные и поддерживающие функции.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надземных побегов в жизни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видоизменённых побегов и их роль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— защита и 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возникают из листьев или стеблей, предохраняя растения от животных и снижая испарение. Например, кактусы и боярышник используют колючки как естественные барьеры.
</a:t>
            </a:r>
            <a:endParaRPr lang="en-US" sz="112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— механизмы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служат для закрепления растений за опоры, помогая им расти вертикально и получать достаточный свет. Они характерны для гороха и винограда, позволяя быстро занимать пространства в растительных зарослях.
</a:t>
            </a:r>
            <a:endParaRPr lang="en-US" sz="1109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Кладодии и филлодии — фотосинтез и 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Кладодии и филлодии выполняют функции листьев, сохраняя воду и адаптируясь к сухим условиям. Примеры: кладодии у аспарагуса и филлодии у австралийских акаций.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образуются у гороха и винограда, обвивая опору и фиксируя растение для стабильного роста вверх.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как опорные структуры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усиков — обеспечивать вертикальное положение и адаптироваться к условиям окружающей среды.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тонкие, гибкие побеги помогают растениям достигать света в плотных зарослях, уменьшая конкуренцию.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Колючки: природная защита растений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колючек у роз и боярышника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розы и боярышника создают препятствия для животных, снижая риск поедания. Они образуются из эпидермиса или тканей побегов, обеспечивая надежную защиту.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глода: колючки как средство экономии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кактусов уменьшают площадь испарения, помогая сохранять влагу в засушливых условиях. Это важное приспособление к жизни в пустынях и полупустынях.
</a:t>
            </a:r>
            <a:endParaRPr lang="en-US" sz="13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высушиваемых районов покрытосеменных растений используют кладодии для фотосинтеза и запасания воды.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видов в засушливых регионах развивают кладодии — эффективные побеги, заменяющие листья.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Филлодии: функции и примеры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Филлодии — уплощённые черешки, заменяющие листья, что снижает испарение воды и помогает выживать в засушливых условиях Австралии.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австралийской акации филлодии защищают от перегрева, обеспечивая растение необходимой влагой и снижая влияние жары.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Побеги-прицепки повилики проникают в ткани хозяина, всасывая воду и питательные вещества.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 использует присоски для крепления и обмена веществ с деревом-хозяином, полностью избегая фотосинтеза.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растения утратили самостоятельное питание, полностью зависимы от других организмов.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усиливает выживаемость паразитов в сложных экологических нишах.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Листья-присоски у паразитических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основных видоизменений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адаптивные стратегии покрытосеменных растений по всему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усики и колючки — основные адаптации для поддержки и защиты.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2022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93397"/>
            <a:ext cx="3848986" cy="182826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видоизменённых побегов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побегов, их примеры и биологические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видоизменение соответствует специфической экологической задаче растений.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ботанические данные 2022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у фасоли и огурца: особенности структуры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фасоли закручиваются по часовой стрелке, что помогает лучше цепляться за определённые опоры. Эта направленность способствует эффективной фиксации и поддержке растения в вертикальном положении.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огурца закручиваются против часовой стрелки, что обеспечивает захват других типов опор. Такая разница снижает конкуренцию между растениями за свет и улучшает выживаемость в густых зарослях.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процесса, влияющие на развитие разных видов модифицированных побегов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формирования видоизменённых побегов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розы и ежевики: сравнение происхождения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розы — шипы из эпидермиса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розы колючки формируются из наружного слоя кожицы — эпидермиса, что делает их острыми и долговечными для отпугивания животных. Такие шипы обеспечивают надёжную защиту и способствуют выживанию растения.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ежевики — выросты коры побега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ежевике колючки развиваются из внутренней ткани — коры побега, что придаёт им дополнительную прочность. Эта особенность влияет на механизм защиты и устойчивость колючек к механическим повреждениям.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Кладодии у рускуса — плоские, зелёные побеги, выполняющие функцию фотосинтеза, заменяя листья. Они обеспечивают растение энергией и участвуют в обмене веществ в условиях ограниченного водоснабжения.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Истинные листья растения превращены в мелкие чешуйки, которые не участвуют в фотосинтезе и защищают почки. Такая редукция листьев снижает потерю влаги и адаптирует растение к засушливым условиям.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адаптация помогает рускусу экономить воду и поддерживать жизнедеятельность в средах с ограниченным увлажнением. Кладодии обеспечивают выживание растения в неблагоприятных климатических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Кладодии у рускуса: особенности и функции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6737" y="2013314"/>
            <a:ext cx="209863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филлодий акации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Филлодии полностью заменяют листья, снижая их количество и уменьшая площадь испарения влаги, что критично для выживания в жарком климате Австралии.
</a:t>
            </a:r>
            <a:endParaRPr lang="en-US" sz="1338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перегрева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и узкая форма филлодий ограничивает нагрев и предотвращает повреждение тканей под воздействием высоких температур.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филлодий способствует уменьшению испарения воды, позволяя растению сохранять необходимые ресурсы в засушливых условиях.
</a:t>
            </a:r>
            <a:endParaRPr lang="en-US" sz="13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6114" y="1587736"/>
            <a:ext cx="3551773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преимущества видоизменённых побегов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взаимосвязь вида видоизменения, его экологического значения и соответствующего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видоизменённых побегов повышает шансы растений на выживание в разных экологических 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2022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у тропических и пустынных растений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тропических кустарников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влажных зонах акации и другие кустарники развивают колючки, ограничивающие поедание листьев животными и удерживающие влагу в листьях.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в тропиках: пример винограда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виноград использует усики для крепления на других растениях, что позволяет эффективно использовать солнечный свет и достигать больших высот для фотосинтеза.
</a:t>
            </a:r>
            <a:endParaRPr lang="en-US" sz="1077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Кладодии пустынных суккулентов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кактусы и опунции имеют кладодии — уплощённые побеги, способные запасать воду длительное время, что обеспечивает выживание в экстремальных условиях засухи.
</a:t>
            </a:r>
            <a:endParaRPr lang="en-US" sz="11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усиков: экспериментальное наблюдение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эксперимента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гороха и фасоли начинаются поиски опоры сразу после роста, демонстрируя активное исследование окружающей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объекта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поддержки усики продолжают удлиняться и извиваться, увеличивая шансы найти опору для закрепления.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контакте с твёрдым предметом усики быстро закручиваются вокруг него, обеспечивая надёжную поддержку и облегчают вертикальный рост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видоизменённых побегов для человека и природы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кактусов используются в ландшафтном дизайне и народной медицине благодаря своим защитным и лечебным свойствам, придавая декоративный вид и пользу здоровью.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винограда облегчают выращивание культур, укрепляя растения на опорах. Видоизменённые побеги помогают сохранять биоразнообразие и поддерживают устойчивость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о значении видоизменённых побегов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надземные побеги играют ключевую роль в адаптации растений, обеспечивая защиту, экономию воды и поддержку жизненных процессов в разных условиях среды.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2026-05-09T09:27:07Z</dcterms:created>
  <dcterms:modified xsi:type="dcterms:W3CDTF">2026-05-09T09:27:07Z</dcterms:modified>
</cp:coreProperties>
</file>