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определение градусной меры угла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углы по рисунку, свойствам и простым вычислениям.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углы и зачем их уметь находить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помогают читать чертежи, планы и схемы, а ещё проверять геометрические ответы. В этой теме пригодятся измерения, дроби, уравнения и внимательное рассматривание рисунка.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градусная мера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 — единица измерения углов, обозначаемая знаком °. Она позволяет записывать размер угла числом и сравнивать разные углы между собой.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Развёрнутый угол равен 180°, а полный угол — 360°. Эти значения часто служат опорой при решении задач на рисунке.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 меньше 90°, прямой угол равен 90°, тупой угол больше 90°, но меньше 180°. По градусам сразу видно, насколько угол открыт.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известна градусная мера, легче проверить ответ и понять, подходит ли он к изображению и условию задачи.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углов и важные пары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чаще всего встречаются острые, прямые, тупые и развёрнутые углы. Их вид помогает выбрать нужное свойство для вычислений.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имеют общую сторону и в сумме дают 180°. Это удобно, когда на чертеже показаны две соседние части прямой.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лежат напротив друг друга при пересечении прямых и всегда равны. Это свойство быстро помогает находить неизвестное значение.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задачи на нахождение угла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рисунку и известным свойствам углов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угол транспортиром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смотрят на нужную шкалу — внутреннюю или внешнюю. Выбор зависит от того, в какую сторону направлен второй луч угла.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шкалы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прикладывают так, чтобы его центр совпал с вершиной угла. Одна сторона угла должна пройти через нулевую отметку.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с вершиной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угол известен, второй находят вычитанием из общей суммы. Это самый короткий путь к ответу.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смежных углов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такую сумму всегда дают смежные углы.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угол известен, второй находят вычитанием из общей суммы. Это самый короткий путь к ответу.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9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пересечении двух прямых противоположные углы можно сразу приравнять. Это сильно сокращает вычисления на чертеже.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вертикальных углов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угла лежат напротив друг друга и всегда равны.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пересечении двух прямых противоположные углы можно сразу приравнять. Это сильно сокращает вычисления на чертеже.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угловые величины в теме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6 класс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значения чаще всего становятся отправной точкой для вычислений и проверки ответа.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запомнены опорные числа, тем быстрее решаются задачи по рисунку.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неизвестную часть угла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сумму всех известных частей угла. Это помогает понять, сколько градусных единиц уже использовано.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общую величину угла уменьшают на найденную сумму. Так получают градусную меру неизвестной части.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если угол равен 120°, а две части составляют 35° и 28°, то неизвестная часть равна 57°.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уравнения с углами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Неизвестный угол часто обозначают буквой x. Если на рисунке два смежных угла равны x и x + 40°, их сумма должна быть 180°, поэтому составляют простое уравнение.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 классе обычно встречаются уравнения с одним действием или одной скобкой, поэтому важно аккуратно переносить числа и не терять знак «плюс».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находят значение x, затем подставляют его в оба выражения и проверяют, что углы действительно смежные и вместе дают развёрнутый угол.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свойства углов и их числовые значения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числовые опоры помогают быстро выбирать нужное свойство по рисунку и не путать близкие по виду ситуации.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рисунок сразу связан с известной числовой опорой, решение становится короче и надёжнее.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6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в треугольнике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всяком треугольнике сумма внутренних углов равна 180°. Поэтому, если известны два угла, третий находят вычитанием их суммы из 180°.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удобно не только для вычислений, но и для проверки: если полученный угол не подходит по смыслу, значит, где-то допущена ошибка в подсчёте.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нахождении углов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по заданиям 6 класса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возникают не в вычислениях, а в неверном чтении рисунка и выборе свойства для конкретной схемы.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— спутать тип углов; значит, сначала нужно определить их расположение, а уже потом считать.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при параллельных прямых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секущая пересекает две параллельные прямые, накрест лежащие углы оказываются равными. Это позволяет находить неизвестный угол, опираясь на уже известное значение.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внутренние углы при параллельных прямых в сумме дают 180°. Такое свойство часто используют в схемах с дорожными линиями и простыми чертежами.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задачи обычно сложнее, чем работа со смежными и вертикальными углами, потому что нужно заметить сразу две параллельные прямые и одну секущую.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способ решения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определить, какое свойство углов подходит именно к данному рисунку.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нахождения угла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6 класс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решения подходят для разных схем, поэтому важно сначала определить расположение линий и только потом выбирать вычисление.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зависит от рисунка: одинаковые числа могут решаться по-разному, если меняется расположение линий.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пример с пересечением прямых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смежный угол равен 112°, то вертикальный угол напротив него тоже равен 112°. Здесь используется свойство равенства вертикальных углов.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Соседний смежный угол находят по разности: 180° − 112° = 68°. Такая схема показывает, как два правила работают вместе на одном рисунке.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 найденное значение с условием: если в задаче нужен острый угол, ответ должен быть меньше 90°. Так сразу видно, подходит ли результат по смыслу.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получился угол 250°, значит, где-то допущена ошибка: возможно, неверно выбрано свойство или неправильно выполнено вычитание. Проверка помогает это заметить.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ещё раз посмотреть на рисунок и уточнить, какие углы смежные, вертикальные или относятся к треугольнику. Такая самопроверка экономит время и снижает число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теме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находить градусную меру угла, нужно уметь распознавать вид углов, помнить свойства 90°, 180° и 360° и внимательно проверять ответ по рисунку и смыслу задачи.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2026-05-24T17:19:02Z</dcterms:created>
  <dcterms:modified xsi:type="dcterms:W3CDTF">2026-05-24T17:19:02Z</dcterms:modified>
</cp:coreProperties>
</file>