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Пушкин: поэтический диалог через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спорит с Пушкиным, восхищаясь им и утверждая собственный голос.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создан в 1931 году, когда Цветаева жила вне России и особенно остро ощущала разрыв с родной культурой. В этих условиях Пушкин становится для нее и национальным ориентиром, и мерой поэтической независимости.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эмигрантском опыте Цветаевой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биографии и читательском опыте Цветаевой
</a:t>
            </a:r>
            <a:endParaRPr lang="en-US" sz="3153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— как живой текст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сопровождал Цветаеву с ранних лет не как школьная обязанность, а как постоянное присутствие русской словесности, к которому она возвращалась снова и снова.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видела в Пушкине образец предельной выразительности, где каждое слово точно выверено и не теряет силы даже в краткой строке.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Пушкин воплощал независимость не в жесте протеста, а в свободном и естественном существовании поэтической речи.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ответственность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связывался у нее с мыслью о поэте, который отвечает за каждую строку и не имеет права на случайность или равнодушие.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критерий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для Цветаевой не только классиком, но и внутренней мерой, с которой она соотносила собственное понимание таланта и долга.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культурной среде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миф и живой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Серебряного века Пушкин оставался символом русской культуры, но его образ активно переосмыслялся. Цветаева входит в этот разговор как самостоятельный и очень личный голос, а не как почтительный комментатор.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показать визуально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оформления уместны портрет Пушкина, фотографии Цветаевой, рукописные страницы и материалы эпохи эмиграции. Такой ряд помогает увидеть не только лица, но и историческую дистанцию между ними.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объединяет несколько стихотворений 1931 года, адресованных Пушкину. Это не пересказ биографии и не разбор текстов, а самостоятельное обращение к поэту как к собеседнику.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цикла — восхищение, напряжение, спор и внутреннее сопоставление двух творческих индивидуальностей. Цветаева не скрывает разницы между собой и классиком, а делает ее смыслом разговора.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стихотворение добавляет новый оттенок: то признание величия, то несогласие с привычным поклонением, то размышление о судьбе поэта и силе слова после смерти автора.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возникает цельный художественный диалог, где Пушкин — не памятник, а живая точка отсчета для Цветаевой и для читателя.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цикл «Стихи к Пушкину»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поэтического диалога в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Цветаева переводит разговор о Пушкине из сферы почитания в сферу творческого спора.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размышляет о поэтическом наследии как о живой силе, которая продолжает действовать после смерти автора. Пушкин здесь важен не как завершенная фигура, а как источник постоянного внутреннего движения.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Существенное место занимает тема одиночества творца: большая слава не отменяет внутренней изоляции, а миссия поэта часто связана с напряжением, которое не видно со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мотивы памяти и преемственности Цветаева задает вопрос, как культура сохраняет себя в переломную эпоху и почему новый автор не может существовать без разговора с классикой.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с классикой у Цветаевой не отменяет уважения к ней.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цикла связан со свободой поэтического голоса, но эта свобода раскрывается через память и преемственность.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Марины Цветаевой из цикла «Стихи к Пушкину» (1931)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цикла и их соотношение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что интонация цикла рождается из зрелого эмигрантского опыта, а не из юношеского восторга.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в этом году был создан цикл, где резкость и почтение соединяются в одном обращении к Пушкину.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Марины Цветаевой «Стихи к Пушкину»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пушкинская свобода у Цветаевой не холодна и не отвлеченна: в ней соединяются энергия жизни, достоинство формы и глубокая верность поэтическому долгу.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свобода Пушкина проявляется прежде всего в самом строе его речи: в ясности, точности и уверенной художественной мере, которая не нуждается в внешней браваде.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видит в нем поэта, чья независимость не отделена от ответственности: каждое слово у Пушкина звучит легко, но за этой легкостью стоит строгий внутренний выбор.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Цветаева понимает пушкинскую свободу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принципов Пушкина и Цветаевой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различие поэтических манер и общую установку на ответственность слова.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различии ритма и интонации оба автора понимают поэзию как акт личной ответственности и внутренней свободы.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 и цикл М. И. Цветаевой «Стихи к Пушкину» (1931)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переносит этот взгляд и на саму себя: поэт должен жить на пределе, не пряча внутреннего напряжения и не упрощая собственный голос.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Пушкин выглядит почти священной фигурой, но его величие не отрывает его от человеческой судьбы. В нём соединяются дар, труд и живая уязвимость.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неё — не обладатель привилегий, а человек миссии. Такая избранность требует одиночества, самоотдачи и постоянной духовной работы над словом.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Пушкин в цикле становится не только классиком, но и мерилом поэтической судьбы, с которым Цветаева соотносит собственное понимание творчества.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и тема избранности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прямого обращения к Пушкину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обращается к Пушкину так, словно он находится рядом и слышит каждую интонацию. Это создаёт эффект живого разговора, а не торжественного литературного ритуала, и делает текст особенно напряжённым и личным.
</a:t>
            </a:r>
            <a:endParaRPr lang="en-US" sz="1773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равных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этого обращения слышны уважение, спор и признание. Лирическое «я» не растворяется перед авторитетом классика, а вступает с ним в активное взаимодействие, где важны и память, и собственная позиция.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след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особенно выразительны рукописные страницы: в них видна импульсивность мысли, смена ритма и эмоциональный нажим. Рядом с портретом Цветаевой они помогают показать напряжённую природу её диалога с Пушкиным.
</a:t>
            </a:r>
            <a:endParaRPr lang="en-US" sz="16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эмоциональный тон цикла строится на контрасте признания и внутренней боли.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восхищение и напряжение: именно они задают двойственный, но цельный образ отношений Цветаевой с Пушкиным.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цикла М. И. Цветаевой «Стихи к Пушкину» (1931)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настроения цикла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культурной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Цветаевой удержать целостность русской словесности в изгнании. Через него она восстанавливает внутреннюю связь с большой литературой и собственной поэтической родиной.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жизнь вне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Эмигрантский опыт усиливает чувство исторической и личной отдалённости. Память о русской культуре становится для Цветаевой важнее повседневного окружения.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год: обращение к Пушкину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Пушкин превращается в точку возвращения к родной литературе. Его имя связывает поэта с национальной традицией, которая переживает географический разрыв.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мотив культурного разрыва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поэтический спор в цикле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почтения к равноправному художественному диалогу.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Цветаевой входит в число самых сильных поэтических откликов на Пушкина в XX веке, потому что он не пересказывает биографию классика, а вступает с ним в полноценный художественный разговор.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«Стихи к Пушкину» показывают, что классика может оставаться современным собеседником, если к ней обращаться не как к памятнику, а как к источнику смыслов.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ценность в том, что модернистская поэтика здесь не разрушает традицию, а проверяет её на прочность, сохраняя живую связь между новаторством, памятью и уважением к литературному наследию.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значимость цикла для русской литературы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 Пушкине не стоит отдельно: он продолжает ключевые мотивы её поэзии и собирает их в цельный образ автора.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мотивы личной свободы и судьбы, поэтому обращение к Пушкину органично входит в систему цветаевского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М. И. Цветаевой и цикла «Стихи к Пушкину» (1931)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цикла с другими темами лирики Цветаевой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учит видеть классику как живой разговор, а не как набор обязательных дат и имён. Пушкин здесь — собеседник, с которым можно спорить, не разрушая уважения к традиции.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что литературный спор может углублять смысл текста. Цветаева не отвергает Пушкина, а уточняет собственную позицию и тем самым делает традицию заметно объёмнее.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важны темы свободы, авторского достоинства и ответственности за слово. Они показывают, что литература связана не только с прошлым, но и с личным выбором читателя.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развивает умение читать классические тексты вдумчиво: замечать интонацию, контраст, скрытое несогласие и то, как через диалог рождается новое понимание культуры.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цикл важен современному школьнику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читает Пушкина как современника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«Стихи к Пушкину» Пушкин становится живым собеседником, а не музейным символом. Через этот разговор Цветаева утверждает свободу, память, традицию и высшую ответственность поэта за слово.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2026-05-23T20:45:00Z</dcterms:created>
  <dcterms:modified xsi:type="dcterms:W3CDTF">2026-05-23T20:45:00Z</dcterms:modified>
</cp:coreProperties>
</file>