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97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многочленов: от идеи к способам решения
</a:t>
            </a:r>
            <a:endParaRPr lang="en-US" sz="3497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Уравнения, графики и множители — одна идея.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начать изучение корней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важно помнить: корень — это значение, при котором многочлен обращается в ноль. Полезно уверенно работать с линейными и квадратными примерами, проверять ответ подстановкой и читать разложение на множители.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многочлен равен нулю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71275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подставить значение переменной и получить ноль, многочлен обращается в ноль именно в этой точке. Такие значения и называют корнями.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71275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где ноль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27350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P(x)=0 нужно найти все значения x, при которых значение многочлена становится равным нулю. Это и есть полный набор корней.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27350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найти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83425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многочлен может иметь несколько корней, а иногда не иметь действительных вовсе. Поэтому ответ всегда проверяют и записывают точно.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83425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бывает ответов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алгебре достаточно подстановки одного числа, чтобы проверить, обращается ли многочлен в ноль.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успешная проверка сразу подтверждает корень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корня многочлена в школьном курсе алгебры
</a:t>
            </a:r>
            <a:endParaRPr lang="en-US" sz="101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на графике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846308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пересечения графика с осью Ox — это места, где значение y равно нулю. Именно здесь у многочлена появляются корни, если они действительные.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74383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 осью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822098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многочлена x²−4 график проходит через ось Ox в двух точках. Это соответствует корням x=−2 и x=2, которые легко увидеть на рисунке.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550174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корня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797889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не только найти ответ, но и проверить его. Если кривая не касается и не пересекает ось, действительных корней нет.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525964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виду графика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корень влияет на знак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31975" y="118917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от корня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531975" y="152052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Возьмём выражение x−3. При x меньше 3 оно отрицательно, потому что из меньшего числа вычитают большее. Это удобно видеть на числовой прямой.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31975" y="354412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Справа от корня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531975" y="387547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x больше 3 выражение x−3 положительно. Такой переход знака помогает быстро понимать поведение простых многочленов без долгих вычислений.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31975" y="2366650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самой точке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531975" y="2698001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точке x=3 значение становится нулём. Именно здесь происходит переход от отрицательных значений к положительным, поэтому корень делит прямую на части.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048352"/>
            <a:ext cx="4791900" cy="103589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подстановкой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 — самый быстрый способ проверить, является ли число корнем многочлена.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подстановка подтверждает корень, а ненулевой результат сразу его исключает.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проверки подстановкой из школьной алгебры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25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подставим x=2 в P(x)=x²−5x+6. Получаем 4−10+6=0, значит, число 2 действительно является корнем.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025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числа 2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34680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проверка особенно полезна после разложения на множители. Она позволяет быстро убедиться, что найденные значения записаны верно.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4680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перепроверять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483525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подставим x=4. Получаем 16−20+6=2, то есть ноль не выходит. Значит, 4 не подходит как корень.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483525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числа 4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Кратность показывает, сколько раз один и тот же корень повторяется в разложении многочлена.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множитель встречается повторно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 в школьном курсе алгебры
</a:t>
            </a:r>
            <a:endParaRPr lang="en-US" sz="101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подсказывает кратность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 без 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Чётная кратность ведёт себя как осторожный поворот: график подходит к оси Ox, касается её и разворачивается обратно. Поэтому корень виден, но знак по обе стороны обычно не меняется. Так часто выглядит, например, x−22.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и смена знака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нечётной кратности поведение иное: кривая проходит через ось Ox и меняет знак. Чем больше кратность, тем заметнее «сглаживается» переход около корня. Для x−23 пересечение сохраняется, но около точки оно становится более пологим.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форму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и том же рисунке можно сравнить оба случая и сразу увидеть разницу. Это помогает не только находить корни, но и понимать их кратность по форме графика. Такой визуальный признак особенно удобен в школьных задачах.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 факторе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корнем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 факторе связывает корни и разложение многочлена: если число a обращает P(x) в ноль, то выражение (x−a) обязательно входит в его разложение как множитель.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рассуждение особенно удобно в квадратных уравнениях: найденный корень сразу подсказывает один множитель, а затем весь многочлен часто раскладывается полностью.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множитель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Аналогично, значение x=3 тоже делает многочлен равным нулю. Поэтому второй множитель — (x−3), и оба корня видны прямо из записи.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множитель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многочлена x²−5x+6 проверка показывает, что P(2)=0. Значит, рядом с ним появляется множитель (x−2), который помогает перейти от уравнения к разложению.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из разложения на множители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71275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многочлен уже записан в виде произведения, достаточно приравнять к нулю каждый множитель отдельно. Это следует из свойства нулевого произведения.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71275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27350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(x−1) (x+4)=0 первый множитель даёт x=1, а второй — x=−4. Оба значения являются корнями исходного многочлена.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27350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корня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83425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полезен, потому что он позволяет находить ответы быстро и без дополнительных преобразований, если разложение уже известно.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83425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записи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случай: ax+b=0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25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вида ax+b=0 решается напрямую: переносим свободный член и делим на коэффициент при x, если a не равно нулю.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025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приём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34680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обязательна: подставляем x=4 и убеждаемся, что 3·4−12=0. Такой контроль помогает не пропустить вычислительную ошибку.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4680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483525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3x−12=0 получаем 3x=12, а затем x=4. Это единственный корень линейного многочлена, потому что график пересекает ось Ox только один раз.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483525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примера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 линейного многочлена один корень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846308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линейной функции — прямая, поэтому она может пересечь ось Ox только в одной точке. Эта точка и соответствует корню уравнения.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74383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 пересечения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822098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a задаёт наклон прямой: чем он больше по модулю, тем круче линия. Но число корней от этого не меняется.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550174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коэффициента a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797889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−b/a показывает место, где y=0. Именно там прямая пересекает ось Ox, поэтому для линейного многочлена корень всегда один.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525964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корень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Квадратный случай через разложение
</a:t>
            </a:r>
            <a:endParaRPr lang="en-US" sz="275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чисел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Возьмём многочлен x²+5x+6 и попробуем разложить его на два множителя. Нужно подобрать числа, которые в сумме дают 5, а в произведении — 6.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экономит время: вместо длинных вычислений достаточно заметить удачное разложение. Для многих квадратных уравнений это самый быстрый путь.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корней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каждый множитель приравниваем к нулю: x+2=0 или x+3=0. Отсюда корни равны −2 и −3.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пара — 2 и 3. Поэтому x²+5x+6 = (x+2) (x+3), и запись сразу показывает структуру уравнения.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способ для квадратных уравнений
</a:t>
            </a:r>
            <a:endParaRPr lang="en-US" sz="2931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квадратное уравнение удобно раскладывается сразу. Тогда сначала проверяют простые числа, чтобы найти возможный корень и упростить дальнейшие вычисления.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простых корней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подходящее разложение не найдено, используют формулу корней квадратного уравнения. Она даёт точный ответ для любых действительных корней.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Запасной способ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x²−4x+1 формула показывает два действительных корня. По виду уравнения можно заранее ожидать, что они будут разными и нецелыми.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ожидать заранее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точного вычисления можно оценить ответ: сумма корней связана с коэффициентом при x, а произведение — со свободным членом.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здравым смыслом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 и проверки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 от уравнения к корням и контролю ответа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Тренировка: разные типы заданий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 помогают увидеть разные ситуации: разложение, кратность корня и проверку подстановкой. Во всех случаях важно не только найти ответ, но и объяснить, почему он верен.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сразу даёт корни, степень множителя показывает кратность, а подстановка быстро подтверждает или опровергает ответ.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темы корней многочленов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недостающий множитель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25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известно, что корень равен −1, значит при подстановке x=−1 хотя бы один множитель должен стать нулём. Это и задаёт условие для поиска неизвестного параметра.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025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корень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34680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a=1. Такая задача показывает, что корень и множитель связаны напрямую: если найден один из них, второй можно восстановить.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4680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параметр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483525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(x−4) (x+a) первый множитель при x=−1 не равен нулю, поэтому ноль должен дать второй множитель. Получаем −1+a=0.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483525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на множитель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корни, проверка, множители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многочленов показывают, при каких значениях переменной выражение становится нулём. Их ищут подстановкой, через разложение на множители и с обязательной проверкой, чтобы уверенно получить правильный ответ.
</a:t>
            </a:r>
            <a:endParaRPr lang="en-US" sz="142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2026-07-25T10:21:31Z</dcterms:created>
  <dcterms:modified xsi:type="dcterms:W3CDTF">2026-07-25T10:21:31Z</dcterms:modified>
</cp:coreProperties>
</file>