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среда жизни организмов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живая среда, где тесно связаны минералы, вода, воздух и организмы.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занимает особое место в биосфере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возникает очень медленно, но работает постоянно: она хранит влагу, питает растения и поддерживает миллиарды организмов. Её структура и свойства делают жизнь здесь особенно зависимой от условий среды.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почвы и жизненные ниши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включает подстилку, гумусовый горизонт, минеральные слои и материнскую породу. Каждый слой отличается составом, влажностью и доступностью пищи, поэтому организмы распределяются неравномерно.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горизонты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подстилке и гумусовом слое сосредоточены остатки растений, активные корни и основная масса почвенной биоты. Здесь больше органики, влаги и кислорода, чем в глубине.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 глубиной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уменьшается содержание кислорода и органических веществ, возрастает плотность среды. Поэтому в глубоких слоях чаще встречаются виды, приспособленные к дефициту воздуха и слабой подвижности.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Микросреды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 и капилляры создают множество укрытий и ходов. В этих микросредах организмы находят воду, защищаются от высыхания и перемещаются между участками с разными условиями.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почвы: от микроорганизмов до животных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актиномицеты, грибы и водоросли запускают разложение органических остатков и превращают сложные соединения в доступные формы, поддерживая круговорот веществ в почве.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 нематоды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 мелкие черви питаются бактериями, грибами и органическими частицами. Благодаря этому они регулируют численность микрофлоры и ускоряют переработку детрита.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Клещи, многоножки и личинки насекомых измельчают остатки растений, увеличивая поверхность их разрушения. Это облегчает работу бактерий и грибов на следующих этапах.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 роющие позвоночные разрыхляют почву, перемешивают слои и создают ходы. Такие изменения улучшают аэрацию, водопроницаемость и условия для корней.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почвенных организмов и их функции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организмов совместно поддерживают процессы разложения, минерализации и формирования плодородия.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 обеспечивается не одной группой, а совместной работой редуцентов, детритофагов и почвенных инженеров.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распределение жизни в почве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обычно связана с верхними слоями и зонами корней, где больше органического вещества и микробных взаимодействий.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глубиной условия становятся жёстче, поэтому биота концентрируется там, где есть пища, влага и доступ воздуха.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данным почвенной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влияния влаги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минеральные соли и переносит их к корням и микробам. Без достаточной влаги замедляются обмен веществ, питание и рост почвенных организмов.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засухе многие виды резко снижают активность, а некоторые переходят в покой или образуют устойчивые стадии. Это помогает пережить неблагоприятный период.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воды вытесняет воздух из пор, снижая доступ кислорода. В таких условиях усиливаются анаэробные процессы, а состав сообщества заметно меняется.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оптимумы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грибы, дождевые черви, насекомые и растения требуют разной влажности. Поэтому один и тот же участок может быть благоприятным для одних видов и угнетать другие.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органические остатки превращаются в питательные вещества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вещества от мёртвой органики к минеральному питанию растений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как пример симбиоза в почве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союз корня и гриба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корень растения и гриб образуют тесную связку, в которой каждый получает свою выгоду. Грибные гифы пронизывают тонкие поры, куда корень сам не добирается, и увеличивают площадь всасывания в десятки раз. Это особенно важно на бедных и сухих участках.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ресурсами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передаёт грибу органические вещества, созданные при фотосинтезе, а взамен получает воду, фосфаты и другие трудно доступные соединения. Такая система повышает устойчивость растения к дефициту влаги и минеральному голоданию, а гриб сохраняет постоянный источник питания.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пространство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показывает, что почва — не просто субстрат, а место сложных биологических связей. На схеме удобно показать корень, оплетающие его гифы и двусторонние стрелки обмена, чтобы подчеркнуть взаимную зависимость партнёров.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94" y="1478850"/>
            <a:ext cx="164813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приспособления подземной жизни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почвенных организмов тело вытянутое или уплощённое, что облегчает движение в узких ходах и между частицами почвы. Такая форма уменьшает сопротивление среды.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создаёт давление, дефицит кислорода и колебания влажности. Чтобы выжить, организмы имеют прочные покровы, слизистые оболочки, споры или другие устойчивые структуры.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зависимость от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свет почти отсутствует, поэтому зрение играет меньшую роль, чем осязание и химическое чувство. Организмы ориентируются по влажности, запахам и прикосновениям.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быстро размножаются, а некоторые образуют споры, переживая неблагоприятные условия. Это позволяет им быстро заселять новые участки после дождя или разложения органики.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pH на состав почвенного сообщества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меняет доступность питательных веществ и активность редуцентов, поэтому даже близкие по составу почвы могут сильно различаться по биологической насыщенности.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разнообразия приходится на слабокислые и нейтральные почвы; крайние значения pH заметно обедняют сообщество.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биологии; шкала носит схематический характер.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почв по условиям жизни организмов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свойства почвы определяют её пригодность для разных групп организмов и общую биологическую активность.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сочетаются гумус, влага и аэрация, тем выше разнообразие организмов и плодородие почвы.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 свойствах почв.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и почвенных беспозвоночных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 другие детритофаги измельчают листовой опад и корни, ускоряя их разложение. Без этой работы органические остатки накапливались бы гораздо медленнее перерабатывались редуцентами.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Роющие беспозвоночные прокладывают каналы, через которые в почву легче проникают воздух и вода. Это улучшает дыхание корней, повышает рыхлость и снижает уплотнение верхних горизонтов.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сообщество беспозвоночных обычно означает, что почва достаточно влажная, структурная и не загрязнена. Поэтому их численность часто используют как признак экологически благополучной почвы.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гумуса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Перемешивая минеральные частицы с органическим веществом, черви способствуют образованию гумуса. Именно гумус удерживает питательные элементы и помогает почве сохранять плодородие длительное время.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убежище и защитная среда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микроклимат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смягчает перепады температуры и удерживает влагу, поэтому в ней легче переживать жару, холод и засуху. Для многих организмов это главное условие выживания в неблагоприятный сезон.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внешних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среда скрывает от ультрафиолета, высыхания и многих хищников. Именно поэтому мелкие животные и их личинки нередко выбирают почву как наиболее безопасное укрытие.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покоя и 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зимуют насекомые, личинки, семена и споры, а некоторые виды откладывают здесь яйца или проходят линьку. Для них это естественная среда длительного покоя.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и подземные ходы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пресмыкающиеся и мелкие млекопитающие используют норы для укрытия, размножения и выращивания потомства. Подземные ходы расширяют возможности обитания даже крупных животных.
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почвенных организмов в плодородие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биота действует как единая система: одни группы разлагают органику, другие сохраняют и перераспределяют элементы, обеспечивая питание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разложение и гумусообразование, но устойчивое плодородие возможно только при совместной работе всех групп.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почвенной биоты по материалам школьной биологии; доли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 почвенную жизнь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вспашка, тяжёлая техника и пестициды сначала сокращают численность беспозвоночных и микрофлоры. Почва уплотняется, нарушается её структура, а органическое вещество быстрее расходуется.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деградация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засолении, загрязнении и эрозии ухудшаются аэрация, влагоёмкость и содержание гумуса. Сообщество становится беднее, а естественный круговорот веществ заметно замедляется.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устойчивости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почва долго используется без севооборота и восполнения органики, снижается урожайность и возрастает уязвимость земель. Восстановление биоты после этого требует много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сохранения почвенных экосистем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не истощать одни и те же элементы питания, уменьшает накопление вредителей и поддерживает более стабильную работу почвенной микрофлоры на протяжении сезонов.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Компост, навоз и растительные остатки возвращают в почву органическое вещество, повышают содержание гумуса и создают питание для бактерий, грибов и дождевых червей.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Мульчирование и минимум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поверхности мульчей сохраняет влагу, защищает от перегрева и уменьшает эрозию. Щадящая обработка меньше разрушает почвенные ходы и сохраняет местообитания организмов.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 и защита от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деревьев и кустарников снижают ветер, сток воды и вынос частиц. Ограничение химической нагрузки помогает сохранить разнообразие почвенной биоты и естественные процессы разложения.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пополнение органического вещества поддерживает структуру почвы и её плодородие. Без этого даже хорошие участки постепенно теряют биологическую активность и способность удерживать влагу.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узел взаимодействия оболочек Земли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вещества и энергии между литосферой, атмосферой, гидросферой и биосферой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плодородной и бедной почвы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помогает увидеть, что плодородие связано не только с гумусом, но и с живой деятельностью почвенного сообщества.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узнаётся по сочетанию гумуса, структуры и активной биоты; бедная — по уплотнению, слабой жизни и внешним признакам деградации.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признаков почвенного плодородия.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живая основа наземных экосистем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соединяет минеральный мир и живую природу, обеспечивая растения питанием, а организмы — убежищем и средой обмена веществ. Её сохранение напрямую связано с будущим экосистем и человека.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2026-06-01T22:44:29Z</dcterms:created>
  <dcterms:modified xsi:type="dcterms:W3CDTF">2026-06-01T22:44:29Z</dcterms:modified>
</cp:coreProperties>
</file>