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забава: почему нельзя играть с риском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важнее любой сомнительной смелости.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8–10 лет легко поверить друзьям, повторить увиденное в видео и не заметить, как шутка становится опасной. Риск может ждать во дворе, на перемене, дома и даже в телефоне.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важно это знать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661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661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5119" y="144045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66190"/>
            <a:ext cx="218400" cy="1747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56483"/>
            <a:ext cx="218400" cy="194133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игры уже нельзя считать шуткой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дыханием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действия, где ребёнок специально задерживает дыхание или перекрывает себе воздух, очень опасны. Мозг быстро остаётся без кислорода, и человек может потерять сознание почти незаметно.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с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Прыгать с забора, крыши, ступенек или других высоких мест кажется смелым только на словах. На деле такой поступок легко заканчивается падением, переломом или травмой головы.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поджоги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зажигалками, спичками и горючими предметами не бывает безопасной. Огонь может быстро выйти из-под контроля и обжечь руки, одежду, волосы или вещи вокруг.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стекло, проволока, острые палки и другие предметы не подходят для игр. Даже маленькая царапина может перейти в серьёзную рану, если ребёнок не успеет остановиться.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игры в воде, у края бассейна, в ванне или на льду могут закончиться очень быстро. Один неверный шаг — и человеку уже трудно выбраться самому.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и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вызов часто выглядит как обычная игра среди одноклассников. Кто-то смеётся, подначивает и уверяет, что ничего страшного не случится, хотя риск уже рядом.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чате и коротком видео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телефоне всё кажется ещё безобиднее. Быстрый ролик, смешная подпись и чужой пример могут скрывать очень опасное действие, которое легко захотеть повторить.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опасность прячется в обычной обстановке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хочется быть как все и не отстать от компании. Ребёнок думает: если другие попробовали, значит, и ему можно, хотя это совсем не так.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— желание показать храбрость. Но настоящая смелость нужна не для опасного трюка, а для того, чтобы спокойно отказаться и не поддаться на давление.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соглашаются просто из любопытства или чтобы не спорить с друзьями. В таких моментах короткое и твёрдое «нет» защищает лучше любой бравады.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соглашаются на риск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даже короткая задержка дыхания или удушье могут быть смертельно опасны.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4–6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кислорода мозг начинает серьёзно страдать и может получить необратимый вред.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по первой помощи и сердечно-лёгочной реанимации (CPR): повреждение мозга возможно уже через 4–6 минут без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опасная ситуация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безобидный на вид вызов быстро превращается в угрозу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1" y="1075563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9740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031" y="1097403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7269" y="1071663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7556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признаки после опасной игры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 и сонливость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опасной игры ребёнок может жаловаться на тяжёлую голову, выглядеть вялым и быстро уставать. Это часто означает, что организм получил серьёзный стресс и нуждается в помощи.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Синяки и следы на шее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синяки, царапины или следы от ремня, верёвки и других предметов нельзя игнорировать. Такие отметины могут говорить о попытке опасного действия или падении.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хочет рассказывать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резко замолкает, уходит от разговора и старается скрыть случившееся, это тревожный сигнал. Честный разговор со взрослым нужен сразу, даже если кажется неловко.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перемены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риска ребёнок может стать раздражительным, плаксивым или слишком возбуждённым. Такие перепады часто появляются не случайно и могут сопровождать плохое самочувствие.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говорить или понимать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выглядит растерянным, отвечает медленно или говорит с трудом, нельзя ждать. Это повод немедленно позвать взрослого и не оставлять его одного.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нередко замечают странные предметы без понятного назначения: верёвки, ремни, узлы, зажигалки или другие вещи, которые ребёнок пытается спрятать.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Тревогу вызывают закрытые двери, желание уединиться и тайные разговоры. Спокойный вопрос и внимательный взгляд помогают заметить проблему раньше, чем она станет бедой.
</a:t>
            </a:r>
            <a:endParaRPr lang="en-US" sz="166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заметить взрослые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нет взрослых, помощь может задержаться. Когда человек теряет сознание, действовать нужно сразу, потому что время становится особенно важным.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воздуха или после падения ребёнок очень уязвим. Даже короткий эпизод может повредить мозг, потому что детский организм ещё не может защитить себя полностью.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Оставаться одному в такой ситуации — плохая идея. Лучше сразу звать взрослых, даже если кажется, что всё уже прошло и можно помолчать.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опасно оставаться одному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коротко и спокойно: «Я в это не играю» или «Мне это нельзя». Чем проще слова, тем легче остановиться и не начать опасную шалость.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отойди к учителю, родителям или другому взрослому. Если рядом друзья подталкивают к риску, лучше сменить место, чем спорить и доказывать смелость.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— это не трусость, а умный выбор. Настоящая смелость не в том, чтобы рисковать, а в том, чтобы защитить себя и вовремя остановиться.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 «нет» и не попасть в ловушку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опасного случая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 родителям, классному руководителю или другому доверенному взрослому. Не жди, что всё «само пройдёт»: взрослым важно узнать о проблеме как можно раньше.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плохо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жалуется на головную боль, слабость, растерянность или трудное дыхание, сразу зовут взрослых. Они смогут быстро решить, нужна ли медицинская помощь.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угроза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потере сознания, судорогах или сильном ухудшении состояния немедленно вызывают скорую помощь. В такой момент счёт идёт на минуты, поэтому медлить нельзя.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нужно сразу сообщать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друг уже пострадал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помочь быстро и безопасно, не теряя ни секунды.
</a:t>
            </a:r>
            <a:endParaRPr lang="en-US" sz="13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классе должны быть простые правила: не повторять опасные вызовы, не брать чужие рискованные идеи и сразу говорить взрослым, если что-то настораживает.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Полезно, когда взрослые видят важные места — коридор, лестницу, двор, игровую зону. Тогда они могут вовремя заметить странное поведение и остановить опасную затею.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прятать верёвки, зажигалки, острые предметы и другие вещи, которые могут стать причиной беды. Чем меньше соблазнов, тем спокойнее и безопаснее обстановка.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 безопасности лучше проводить регулярно и спокойно. Если правила повторяются без крика и страха, их легче запомнить и применять каждый день.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дома и в школе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телефона появляется короткое видео: все смеются, а в комментариях пишут, что это очень просто. Но за шуткой может скрываться опасное действие, которое не стоит повторять дома или во дворе.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шутка прячется в ролике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опасный вызов расходится как мем или смешная переписка. Кажется, будто это просто развлечение, но популярность не делает поступок безопасным. Одно неверное повторение может закончиться травмой.
</a:t>
            </a:r>
            <a:endParaRPr lang="en-US" sz="90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Мемы, которые подталкивают к риску
</a:t>
            </a:r>
            <a:endParaRPr lang="en-US" sz="1329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чате кто-то присылает ссылку, смайлики и слова: «Попробуй сам!» На картинке всё выглядит безобидно, но рядом уже нужен знак предупреждения. Если идея кажется странной, лучше сразу показать её взрослому.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 чате — и тревожный знак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короткие видео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«мы только пошутили» не защищают от падения, ожога или удара. Тело реагирует на опасность по-настоящему, даже если кто-то пытается превратить её в игру.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хватает воздуха, человек быстро теряет силы и может упасть раньше, чем успеет позвать на помощь. Поэтому любая шутка с удушьем или задержкой дыхания очень опасна.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может сильно навредить, это уже не забава. Настоящая игра должна быть безопасной, а не оставлять после себя страх, боль и проблемы со здоровьем.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«это понарошку» не спасает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спокойно объясняют правила, ребёнку легче спросить о сомнительной ситуации и не скрывать, что его кто-то уговаривал на риск.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запреты помогают не путаться: не пробовать опасные вызовы, не трогать рискованные предметы и сразу уходить от плохой идеи.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 «Это безопасно?», «Кто рядом?», «К кому я могу обратиться?» помогают остановиться и подумать, прежде чем делать шаг.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товарищи, которые не смеются и не подталкивают к беде, ребёнку легче выбрать безопасное поведение и уверенно сказать «нет».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защититься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не предлагает проверять смелость опасным способом. Он скорее остановит затею, чем будет подзадоривать и хлопать по плечу, как в плохом кино.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отказался, настоящие друзья не дразнят его и не называют трусом. Уважение к отказу делает компанию добрее, спокойнее и намного сильнее.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зовёт взрослого и помогает остановить риск, это не «ябедничество», а забота. Иногда именно такая помощь спасает здоровье и даже жизнь.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друзей в безопасном поведении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повторяй опасные вызовы, даже если они кажутся модными, смешными или очень простыми. Мода проходит быстро, а травма может остаться надолго.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оставайся один рядом с тем, что может навредить: водой, огнём, высотой, удушьем или острыми предметами. Там, где есть риск, нужен взрослый.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страшно, больно, трудно дышать или просто непонятно, сразу зови на помощь. Чем раньше взрослые узнают о беде, тем быстрее они помогут.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— это не скука, а умная привычка. Она бережёт память, здоровье и жизнь, а значит, помогает расти спокойно и уверенно.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на всю жизнь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Сомнительная забава может выглядеть весёлой лишь пару секунд, но цена ошибки бывает очень высокой. Настоящая смелость — выбрать безопасность, сказать «нет» и сразу позвать взрослого.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смелость — это уметь остановиться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2026-05-21T08:34:09Z</dcterms:created>
  <dcterms:modified xsi:type="dcterms:W3CDTF">2026-05-21T08:34:09Z</dcterms:modified>
</cp:coreProperties>
</file>