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зданий: почему это опасно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трещина в стене может стать угрозой для жизни?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здание сохраняет устойчивость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держится на согласованной работе фундамента, стен, колонн, перекрытий и крыши. Если один элемент ослабевает, нагрузка перераспределяется, появляются трещины, перекосы и проседание, а проблема быстро затрагивает всё сооружение.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разрушений зданий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природные воздействия — землетрясения, ветер, наводнения и взрывы — могут резко нарушить равновесие здания и повредить несущие элементы.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опасен тем, что высокая температура ослабляет материалы, деформирует конструкции и быстро перекрывает безопасные пути выхода из помещения.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проекте или строительстве незаметны сразу, но со временем превращаются в трещины, перекосы и снижение запаса прочности.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материалов идёт постепенно: влага, перепады температуры и отсутствие ремонта медленно разрушают металл, бетон, дерево и соединения.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и повреждение здания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землетрясения грунт резко колеблется, и здание начинает трястись вместе с ним. Из-за этого в стенах появляются трещины, разъезжаются швы и могут перекоситься дверные проёмы.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создают не только большие разрушения, но и падающие предметы внутри комнаты. Даже если стены выглядят целыми, штукатурка, стекло и мебель могут травмировать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ОБЗР; условное распределение причин для наглядности, без статистического утверждения.
</a:t>
            </a:r>
            <a:endParaRPr lang="en-US" sz="69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разрушений встречаются чаще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причины действуют мгновенно, другие долго ослабляют конструкцию незаметно для людей.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создают как резкие события, так и накопленные повреждения, поэтому важно замечать проблему заранее.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как причина разрушения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высокая температура ослабляет металл, бетон и другие материалы, из которых построено здание. Детали деформируются, а прочность конструкций быстро снижается.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элементы обугливаются и теряют жёсткость, а с потолка или крыши могут падать части отделки, перекрытий и оборудования. Это делает помещение особенно опасным.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угроза при пожаре — быстрое распространение огня и дыма. Они перекрывают выходы, ухудшают видимость и не дают людям безопасно покинуть здание.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факторы повреждают здание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разные причины действуют по-разному, но ведут к ослаблению конструкции.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причин общий результат — здание теряет прочность, а ранние признаки помогают заметить угрозу до аварии.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 на основе типовых признаков повреждения зданий.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разрушение здания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последовательности: от воздействия к опасной зоне вокруг здания.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проектирования и строительства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фундамент или неверно рассчитанная нагрузка сразу уменьшают запас прочности здания. Тогда даже обычная эксплуатация со временем вызывает опасные деформации.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несущие стены слишком тонкие или материалы выбраны некачественно, конструкция хуже выдерживает вес перекрытий, ветер и перепады температуры.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строительства часто долго остаются незаметными, но позже проявляются трещинами, перекосами и проседанием. Именно поэтому контроль на этапе работ так важен.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 на арматуре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доме влага постепенно добралась до металла внутри стены. Арматура начала ржаветь, и снаружи появились рыжие полосы и трещины. Через некоторое время штукатурка осыпалась, а поверхность стала неровной и хрупкой.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стена после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фасаде долго держались тёмные пятна от воды. Бетон и раствор впитывали влагу, а зимой она расширялась в микротрещинах. Со временем участок стены стал крошиться, и от него начали отделяться мелкие куски.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стареют здания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иллюстративная шкала заметности признаков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опасного состояния здания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слабые изменения формы и поверхности часто появляются раньше серьёзного повреждения.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признаки связаны с деформацией несущих частей: они указывают на высокий риск обрушения.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заранее заметить опасность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новые трещины, особенно если они быстро становятся шире или появляются сразу в нескольких местах. Это часто первый сигнал, что конструкция теряет устойчивость.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 влажные пятна, следы протечек и сырость возле потолка, окон и углов. Вода незаметно ослабляет материалы и ускоряет появление трещин, ржавчины и отслоений.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двери и окна начинают заклинивать, а ступени или пол проседают, здание может деформироваться. Такие изменения означают, что нагрузка распределяется неправильно.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трещины рядом с несущими стенами, потолками и углами помещений. Именно там чаще всего проявляются скрытые проблемы с прочностью.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угрозе обрушения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опасных признаков в здании.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после разрушения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первыми ищут людей в завалах, оценивают доступные проходы и помогают выбраться из опасной зоны. Их работа особенно важна в первые минуты после обрушения.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проверяют, можно ли находиться рядом со зданием, после чего территорию ограждают. Так снижается риск новых травм и упрощается работа спасательных служб.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устраняют огонь, дым и угрозу повторного возгорания, а врачи оказывают первую помощь и доставляют пострадавших в больницу, если это необходимо.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последствий разных разрушений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развиваются опасные ситуации и чем они угрожают людям.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Внезапные причины дают меньше времени на эвакуацию, а медленные — чаще скрыты до серьёзной аварии.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обобщение типичных последствий разрушений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делают здания прочнее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проектируют надёжный фундамент и несущую систему, чтобы вес здания распределялся правильно. Затем используют армированный бетон и прочные соединения между элементами конструкции.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домов в районах сильного ветра или землетрясений применяют специальные решения. Регулярный осмотр, своевременный ремонт трещин и замена повреждённых деталей помогают сохранить запас прочности.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ОБЗР; сравнительная схема свойств строительных материалов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ведут себя по-разному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материал может быть надёжным в одной ситуации и слабым в другой.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материала нет: выбор зависит от огня, влаги, ударов и коррозии.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763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622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разрушений в разных странах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толчки повреждают дома, школы и мосты, особенно если здания построены без учёта сейсмической опасности и плохо выдерживают вибрацию.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ослабляют перекрытия, крышу и несущие элементы. Опасность возрастает, когда дым и огонь перекрывают пути выхода из здания.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подмывает фундамент, портит отделку и разрушает материалы. После сильного подтопления здание может стать небезопасным даже без видимых обрушений.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проектирования, нарушения при строительстве и неправильные действия людей во время опасности часто усиливают последствия бедствия и делают разрушения тяжелее.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снижать риск разрушений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Профилактическая цепочка безопасного строительства и ухода за зданием.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можно предупредить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зданий редко случаются без причин: их вызывают природа, пожар, ошибки людей и старение материалов. Если замечать тревожные признаки вовремя, можно избежать беды и сохранить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2026-05-20T20:37:52Z</dcterms:created>
  <dcterms:modified xsi:type="dcterms:W3CDTF">2026-05-20T20:37:52Z</dcterms:modified>
</cp:coreProperties>
</file>