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Continuous: будущее длительное время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будущем как о процессе.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891" y="421600"/>
            <a:ext cx="3785118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время важно в 9 классе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 помогает точнее описывать будущие действия, которые будут продолжаться в определённый момент. Это время часто встречается в школьных заданиях, диалогах и темах о планах, расписании и занятости человека в будущем.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Future Continuous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утвердительной форме сначала ставят подлежащее, затем will be и смысловой глагол с окончанием -ing. Такая схема сохраняется во всех лицах и помогает показать действие как процесс.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will be + V-ing, обычно речь идёт о действии, которое будет продолжаться в будущем. Эта форма особенно понятна, когда рядом есть точное время или указание на момент.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у 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will не изменяется, а основной глагол получает окончание -ing. Поэтому говорят: I will be studying, she will be playing, they will be waiting, даже если подлежащее разное.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предложений в Future Continuous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языка, Future Continuous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формы показывают, как меняется порядок слов, но сохраняется одна и та же грамматическая основа.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типе предложения меняется только порядок слов, а модель will be + V-ing остаётся неизменной.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1461" y="1379432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предложение отрицательным, частицу not ставят после will: will not be + V-ing. Эта форма показывает, что действие не будет происходить в указанный момент будущего.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3364123" y="1379428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и письменной речи часто используют сокращение won’t be. Оно звучит естественно и помогает делать фразы короче, но грамматическое значение остаётся тем же.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6166784" y="1379428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won’t be sleeping at 10 p.m. и They won’t be travelling on Monday показывают, что в момент времени действие не будет в процессе. Важно помнить про be и окончание -ing.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3655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484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will ставят в начало предложения, затем идёт подлежащее, потом be и глагол с окончанием -ing. Такая перестановка сразу показывает, что речь идёт о вопросе о будущем процессе.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173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you be using the computer tonight? и Will she be studying at 7 o’clock? помогают спросить о занятости или действии в конкретный момент будущего. Вопрос звучит вежливо и точно.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8398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отвечают коротко: Yes, I will. или No, I won’t. Эти ответы удобны в диалоге, когда не нужно повторять всё предложение целиком.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Future Continuous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время по моменту в будущем и длительности действия.
</a:t>
            </a:r>
            <a:endParaRPr lang="en-US" sz="164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88" y="2705225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употребления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момент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 используют, когда важно показать, чем человек будет занят в конкретный момент будущего. Часто рядом стоит точное время: at 5 o’clock, this time tomorrow, on Saturday at noon.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подходит, когда два действия в будущем будут идти одновременно. Тогда важно не событие в целом, а сам процесс: один будет делать уроки, а другой — разговаривать по телефону.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53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 помогает осторожно спросить о планах, расписании или занятости другого человека. Такие вопросы звучат вежливо и уместны в школьных разговорах, о тренировке, поездке или вечерних делах.
</a:t>
            </a:r>
            <a:endParaRPr lang="en-US" sz="1535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Future Simple, Future Continuous и Present Continuous
</a:t>
            </a:r>
            <a:endParaRPr lang="en-US" sz="1955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 сильнее всего подчёркивает длительность и момент в будущем, тогда как Future Simple и Present Continuous выполняют другие смысловые задачи.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грамматических значений, условная шкала акцента на процессе
</a:t>
            </a:r>
            <a:endParaRPr lang="en-US" sz="1252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какое время сильнее связано с процессом, а какое — с фактом или заранее запланированным действием.
</a:t>
            </a:r>
            <a:endParaRPr lang="en-US" sz="147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ситуации из повседневной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7:00 — семейный ужин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 часов семья ужинает, а это задаёт общий фон вечера. В такой ситуации Future Continuous помогает описать, что произойдёт чуть позже и что каждый будет делать отдельно.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7:30 — разные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7:30 один человек будет делать уроки, другой будет разговаривать по телефону, а третий будет смотреть домашнее задание. Все действия идут одновременно и продолжаются какое-то время.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легко представить в жизни школьника: вечер, часы на стене и несколько дел сразу. Future Continuous делает рассказ точнее, потому что показывает не просто событие, а процесс.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выражения, которые часто встречаются с Future Continuous
</a:t>
            </a:r>
            <a:endParaRPr lang="en-US" sz="1847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at 8 p.m. или at this time tomorrow показывают конкретную точку во времени. В этот момент действие ещё будет продолжаться, а не просто произойдёт.
</a:t>
            </a:r>
            <a:endParaRPr lang="en-US" sz="1478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Промежуток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next Monday, this evening и all day tomorrow помогают увидеть будущий отрезок, внутри которого действие будет идти как процесс.
</a:t>
            </a:r>
            <a:endParaRPr lang="en-US" sz="1522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while часто связывает два действия, которые происходят параллельно. Это один из самых заметных сигналов Future Continuous в предложении.
</a:t>
            </a:r>
            <a:endParaRPr lang="en-US" sz="1497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выбору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when тоже помогает связать будущее действие с точным моментом. Если важно, что процесс уже идёт в определённую точку, обычно подходит Future Continuous.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для сравнения времён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 выделяет именно длительность действия, а не просто сам факт будущего. Future Simple и Present Continuous выполняют другие смысловые задачи.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 грамматике английского языка для школьного курса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форма и смысл в зависимости от того, важно ли событие или процесс.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чаще всего связаны с пропуском be, отсутствием -ing, смешением времён и неправильным порядком слов в вопросе.
</a:t>
            </a:r>
            <a:pPr algn="ctr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по теме Future Continuous в школьной практике
</a:t>
            </a:r>
            <a:endParaRPr lang="en-US" sz="3094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эти четыре ошибки, легче быстро проверять себя и не терять баллы в упражнениях.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чаще всего описываются в Future Continuous
</a:t>
            </a:r>
            <a:endParaRPr lang="en-US" sz="2065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 чаще всего связан с привычными подросткам ситуациями, где важно показать не событие, а действие в процессе.
</a:t>
            </a:r>
            <a:endParaRPr lang="en-US" sz="159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теме Future Continuous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школьников это время особенно удобно для описания повседневных планов и занятости в ближайшем будущем.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предложения в Future Continuous
</a:t>
            </a:r>
            <a:endParaRPr lang="en-US" sz="2273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порядок действий при построении утвердительной, отрицательной и вопросительной форм.
</a:t>
            </a:r>
            <a:endParaRPr lang="en-US" sz="1281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 в диалогах о планах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будет занят вечером?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перемене ребята сравнивают расписание кружков и домашние задания. Один спрашивает: Will you be using the laptop tonight? Другой отвечает, что будет занят подготовкой проекта и не сможет помочь сразу.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перед тренировкой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друзья обсуждают, кто чем займётся. Один уточняет: Will they be practising after school? Ответ помогает понять, что в конкретный момент команда будет на тренировке, а не просто собирается туда пойти.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Future Simple и Future Continuous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1461" y="1379432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 — факт или 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отвечает на вопрос, что случится или что человек решит сделать. Она подходит для обещаний, спонтанных решений и общих будущих событий без акцента на длительность.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3364123" y="1379428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 — процесс в 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показать, что действие будет идти в определённую точку времени. Формы с at 6 p.m. или this time tomorrow особенно ясно подсказывают именно это значение.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6166784" y="1379428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опора для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само событие, выбирайте simple. Если важно, что действие будет продолжаться, выбирайте continuous. Такой способ помогает быстро находить нужную форму в упражнениях и речи.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на выбор формы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тренировки Future Continuous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маркер времени, действие и тип предложения, чтобы выбрать правильную форму Future Continuous.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 времени помогает быстро понять, нужен ли процесс в будущем, вопрос или отрицание. Во всех примерах сохраняется основа will be + V-ing.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03133"/>
            <a:ext cx="677400" cy="6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33240"/>
            <a:ext cx="677400" cy="54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Future Continuous важно для речи и письма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отвечать точнее, когда нужно сказать, чем человек будет занят в определённый момент. Реплики звучат естественнее и понятнее для собеседника.
</a:t>
            </a:r>
            <a:endParaRPr lang="en-US" sz="1447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текстах Future Continuous делает описание планов более точным. Особенно удобно использовать его в рассказах о расписании, поездках и вечерних делах.
</a:t>
            </a:r>
            <a:endParaRPr lang="en-US" sz="1383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рассказов и диалогов это время помогает заметить, что действие не просто произойдёт, а будет длиться. Так легче понимать смысл текста.
</a:t>
            </a:r>
            <a:endParaRPr lang="en-US" sz="1480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9 классу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Future Continuous показывает, что ученик умеет различать оттенки будущего времени. Это важный шаг от простых форм к более точной и грамотной английской речи.
</a:t>
            </a:r>
            <a:endParaRPr lang="en-US" sz="135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Continuous: главное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 строится по модели will be + V-ing и показывает процесс в конкретный момент будущего. Если вы видите точное время, длительность или одновременность действий, эта форма часто будет правильным выбором.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2026-05-31T11:23:34Z</dcterms:created>
  <dcterms:modified xsi:type="dcterms:W3CDTF">2026-05-31T11:23:34Z</dcterms:modified>
</cp:coreProperties>
</file>