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как основная коммуникативная 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мысль становится законченным сообщением?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сказ в общении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речь строится из сказов: они помогают сообщать факты, задавать вопросы и выражать побуждение. Без них трудно понять смысл ответа, правила, объявления или обычного разговора.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— это высказывание, которое оформлено грамматически и интонационно и передаёт законченную мысль. Оно связано с конкретной речевой ситуацией и понятно адресату.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сказа обычно есть грамматическая основа: подлежащее и сказуемое. В односоставных случаях достаточно одного главного члена, если мысль остаётся полной.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сказ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отличается завершённостью: после него слушатель или читатель понимает, что сообщение закончено. Именно поэтому оно служит основной единицей общения в языке.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4189" y="2099929"/>
            <a:ext cx="676275" cy="541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3436" y="2099929"/>
            <a:ext cx="676275" cy="5410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сказа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сказа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завершённость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сообщает целую мысль, а не отдельный фрагмент. После него ясно, о чём говорится и что именно сообщается в данной ситуации речи.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Интонационная оформленность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сказ звучит с определённой интонацией: она помогает понять цель высказывания, его границы и эмоциональный оттенок.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общением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всегда связан с задачей общения. Он может сообщать, спрашивать или побуждать к действию, поэтому его форма зависит от намерения говорящего.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высказывания в сказе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 общения помогают выбрать нужную форму сказа и правильно оформить его в устной и письменной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встречается чаще всего, но вопросы и побуждения особенно важны для диалога и учебной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 для 8 класса; иллюстративное распределение для наглядности.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делает смысл понятным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повествовательном сказе голос обычно спокойно понижается к концу. Так слушатель слышит завершённое сообщение и понимает, что мысль закончена. Это помогает отличить рассказ от других типов высказывания.
</a:t>
            </a:r>
            <a:endParaRPr lang="en-US" sz="1393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и побудительная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вопросительном сказе тон чаще поднимается к концу, а в побудительном звучит чётко и выразительно. Интонация подсказывает цель высказывания даже без специальных слов.
</a:t>
            </a:r>
            <a:endParaRPr lang="en-US" sz="13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Сказы по цели общения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цель высказывания связана с формой сказа и знаком конца.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общения определяет и содержание, и оформление сказа: знак конца помогает быстро распознать его тип.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русского языка, 8 класс.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Повествовательный сказ сообщает о событии, действии, признаке или состоянии. Его задача — передать информацию спокойно и последовательно, чтобы читатель или слушатель получил завершённое сообщение.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сказ часто встречается в рассказах, учебных объяснениях, новостях и пересказах. Примеры: «На улице пошёл дождь», «Ребята готовятся к контрольной работе».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повествовательный сказ заканчивается точкой. В устной речи он звучит ровно и без резкого подъёма голоса, потому что не требует ответа и не выражает призыв.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Повествовательный сказ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сказ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сказ нужен, когда нужно получить информацию, уточнить факт или проверить знание. Он помогает сделать разговор живым и направленным на ответ собеседника.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сказах часто встречаются вопросительные слова: кто, что, где, когда, почему, как. Примеры: «Когда начнётся урок?», «Кто прочитал текст?».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вопросительного сказа ставится вопросительный знак. В устной речи его легко узнать по повышению тона на последнем слове, которое показывает ожидание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21" y="1983800"/>
            <a:ext cx="466413" cy="466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2004271"/>
            <a:ext cx="478654" cy="4254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1426" y="1983800"/>
            <a:ext cx="58302" cy="46641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побудительного сказа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совет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Побудительный сказ может мягко просить, советовать или приглашать к действию. В нём важно не только содержание, но и вежливый, уместный тон обращения.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и инструкция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правилах, заданиях и объявлениях такой сказ часто выражает требование или инструкцию. Для этого используются формы повелительного наклонения: «Запишите», «Сядьте», «Берегите книги».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побудительного сказа возможны точка или восклицательный знак. Выбор зависит от силы побуждения: спокойное указание оформляется нейтрально, а выразительный призыв — более эмоционально.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сказа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смысл высказывания, наличие вопроса, побуждение, интонация и знак конца помогают определить тип сказа.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показывает, кто действует или о чём сообщается, а также что именно происходит. Обычно она состоит из подлежащего и сказуемого, но в односоставных сказах может быть только один главный член.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основа помогает увидеть границу законченного высказывания. В примере «Птицы прилетели» легко выделить главные слова и понять, что перед нами не словосочетание, а полноценный сказ.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сказа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и словосочетание: главное различие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Словосочетание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предмет, действие или признак, но само по себе не сообщает законченной мысли.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Добавление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соединяются так, что появляется связь с действительностью, временем и говорящим.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Сказ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Высказывание уже передаёт полную мысль: «Наступил летний вечер».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— в предикативности: сказ соотнесён с ситуацией речи, а словосочетание нет.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сложные сказы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могут быть одинаково понятными и точными: важна не только длина, но и ясность мысли, которую выражает высказывание.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структура не мешает завершённости сказа; решающими остаются смысл и грамматическая организация.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теме; значения на диаграмме условные, для наглядного сравнения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в устной и письменной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сказ звучит благодаря интонации: мы слышим паузы, темп, силу голоса и подъём или понижение тона в конце.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ту же роль выполняют знаки конца. Они показывают, закончена ли мысль, задан ли вопрос или выражено сильное чувство.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высказывание может восприниматься по-разному: как спокойное сообщение, уточняющий вопрос или выразительное побуждение к действию.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чтении и письме важно соотносить смысл, интонацию и пунктуацию, чтобы передать именно ту цель общения, которая нужна в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конца сказа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знака помогают оформить завершённость высказывания и показать его цель.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конца выбирают не механически, а по смыслу и интонации сказа.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пунктуации для начальной и основной школы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сказа в тексте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мыслей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Сказы соединяются друг с другом и образуют связный текст, в котором каждая следующая фраза продолжает или уточняет предыдущую мысль.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сказов помогает создавать рассказ, описание, рассуждение или инструкцию, поэтому текст читается логично и последовательно.
</a:t>
            </a:r>
            <a:endParaRPr lang="en-US" sz="1340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учебного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материалах сказа нужны для объяснения правил, перечисления действий и подведения выводов без лишней двусмысленности.
</a:t>
            </a:r>
            <a:endParaRPr lang="en-US" sz="1479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 оформлен неверно, текст становится менее ясным: читатель может неправильно понять сообщение, вопрос или просьбу.
</a:t>
            </a:r>
            <a:endParaRPr lang="en-US" sz="14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мысли к оформленному сказу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высказывания: от замысла и выбора слов до интонации и знака конца.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сказ с отдельным словом или словосочетанием. Чтобы не ошибиться, нужно искать законченную мысль и грамматическую основу.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неверно определять цель высказывания. Особенно это случается, когда просьба, совет или приглашение звучат мягко и не похожи на приказ.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сказа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связана со знаком конца: без учёта интонации легко поставить не тот знак. Проверка смысла, тона и грамматики помогает избежать неточностей.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помогает говорить и писать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соединяет смысл, интонацию, грамматику и цель общения. Умение распознавать его виды делает речь точнее, а чтение, ответы и письменные работы — грамотнее и понятнее.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2026-05-21T14:52:26Z</dcterms:created>
  <dcterms:modified xsi:type="dcterms:W3CDTF">2026-05-21T14:52:26Z</dcterms:modified>
</cp:coreProperties>
</file>