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639513" y="4517900"/>
            <a:ext cx="58650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1281150" y="1333500"/>
            <a:ext cx="6581700" cy="29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25. Electric Lines and Their Efficiency: Ключевые темы и задачи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электрических линий в энергетике и вызовы оптимизации их работы.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Электрические линии: исторический путь и современная важность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появления первых линий в XIX веке до нашей эры света: развитие сети кардинально изменило промышленность, быт и городскую инфраструктуру. Сегодня ключевые задачи — рост энергопотребления, надёжность и эффективность.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линий электропередачи: воздушные и кабельные
</a:t>
            </a:r>
            <a:endParaRPr lang="en-US" sz="20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линии — основной элемент дальних передач, характеризуются простотой монтажа и ремонтов, но уязвимы к атмосферным условиям.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Кабельные линии применяются в городах и на сложных рельефах, обеспечивая защиту от внешних воздействий и меньшую визуальную нагрузку на среду.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Эксплуатационные особенности: воздушные имеют большие потери при ветре и осадках, к тому же легче поддаются ремонту, в отличие от кабельных.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 экология: кабельные дороги дороже в установке, но экологичнее, воздушные выгодны при больших расстояниях и открытых территориях.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линии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конструкции линии присутствуют провода, поддерживаемые опорами, изоляторы предотвращают утечки, а соединительная арматура обеспечивает надёжность узлов. Эти компоненты создают прочную и долговечную систему.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компоненты электрической линии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и их свойства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 изготавливают из алюминия, меди и стали. Алюминий применяется из-за легкости и стоимости, медь — за высокую проводимость, сталь — для прочности опор и укрепления проводов.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основы: сопротивление проводников и потери энергии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проводника зависит от его длины, площади сечения и материала. Чем длиннее и тоньше провод, тем выше сопротивление.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Ома показывает, что потери мощности пропорциональны квадрату тока и сопротивлению (P=I²R), что влияет на эффективность передачи.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Возрастание сопротивления приводит к нагреву проводов, что снижает срок службы оборудования и увеличивает потери электроэнергии.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сравнение потерь в медных и алюминиевых проводах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материал влияет на потери при фиксированном токе и разной длине проводов, подчёркивая эффективность меди.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Медные провода демонстрируют значительно меньшие потери, что способствует более эффективной передаче и снижению затрат на электроэнергию.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Энергетического института, 2023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Тепловые потери возникают из-за сопротивления проводников, проявляясь через нагревание и выделение энергии в виде тепла, что снижает общую эффективность передачи.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Коронный разряд и утечки — важные факторы на высоковольтных линиях, особенно при неблагоприятной погоде, поэтому выбор сечения и качественных изоляторов крайне важен для минимизации потерь.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потерь энергии в линиях передачи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1150 кВ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значительно снизить ток и, соответственно, тепловые потери в линии.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электроэнергии на высоком напряжении уменьшает нагрузку на проводники и повышает общую энергоэффективность системы.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Отчёт РАО «ЕЭС России», 2022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трансформаторов: повышение и понижение напряжения
</a:t>
            </a:r>
            <a:endParaRPr lang="en-US" sz="2081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Повышение напряжения для дальних передач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Трансформаторы поднимают напряжение до высоких уровней, что сокращает ток и потери на больших расстояниях. Это ключевой способ оптимизации передачи электроэнергии в распределительных сетях.
</a:t>
            </a:r>
            <a:endParaRPr lang="en-US" sz="132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Понижение напряжения перед потребителем
</a:t>
            </a:r>
            <a:pPr algn="ctr" indent="0" marL="0">
              <a:lnSpc>
                <a:spcPct val="100000"/>
              </a:lnSpc>
              <a:buNone/>
            </a:pPr>
            <a:r>
              <a:rPr lang="en-US" sz="5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подачей в дома и предприятия напряжение понижается до безопасного уровня. Трансформаторы обеспечивают стабильность и качество электроснабжения, адаптируя энергию к нуждам пользователей.
</a:t>
            </a:r>
            <a:endParaRPr lang="en-US" sz="132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980967"/>
            <a:ext cx="4022400" cy="22300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ключевые параметры для выбора типа линии с учётом стоимости, потерь, срока службы и экологичности.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линиями должен учитывать специфику местности и требования к эффективности и экологичности.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Аналитика МЭИ, 2021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воздушных и кабельных линий электропередачи
</a:t>
            </a:r>
            <a:endParaRPr lang="en-US" sz="231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Электромагнитные поля и безопасность эксплуатации линий
</a:t>
            </a:r>
            <a:endParaRPr lang="en-US" sz="2177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Электромагнитные поля (ЭМП) генерируются линиями электропередачи и регулируются нормативами, чтобы минимизировать влияние на здоровье работников и граждан, проживающих вблизи объектов.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Эмп оказывает влияние на нервную и сердечно-сосудистую системы, поэтому важно контролировать уровни излучения в жилых зонах и промышленных территориях для обеспечения безопасности.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снижения воздействия используются методы экранирования, увеличение высоты опор, а также создание контрольных зон с ограничениями по близости людей и оборудования.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9750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погодных условий на надёжность линий электропередачи
</a:t>
            </a:r>
            <a:endParaRPr lang="en-US" sz="2054" dirty="0"/>
          </a:p>
        </p:txBody>
      </p:sp>
      <p:sp>
        <p:nvSpPr>
          <p:cNvPr id="8" name="Text 2"/>
          <p:cNvSpPr txBox="1"/>
          <p:nvPr/>
        </p:nvSpPr>
        <p:spPr>
          <a:xfrm>
            <a:off x="134302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Температурные колебания и их последствия для проводов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низких температурах сопротивление проводов увеличивается, ухудшая передачу энергии, а при жаре провода провисают, что повышает риск повреждений. Эти факторы требуют учёта при проектировании и эксплуатации.
</a:t>
            </a:r>
            <a:endParaRPr lang="en-US" sz="1364" dirty="0"/>
          </a:p>
        </p:txBody>
      </p:sp>
      <p:sp>
        <p:nvSpPr>
          <p:cNvPr id="9" name="Text 3"/>
          <p:cNvSpPr txBox="1"/>
          <p:nvPr/>
        </p:nvSpPr>
        <p:spPr>
          <a:xfrm>
            <a:off x="5057775" y="3318590"/>
            <a:ext cx="27432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ветра, гололёда и молний на ЛЭП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ветер и обледенение вызывают вибрации и могут привести к обрывам проводов, что опасно для всей системы. Молнии требуют установки грозозащитных устройств и автоматического отключения для предотвращения аварий.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потерь в линиях передачи
</a:t>
            </a:r>
            <a:endParaRPr lang="en-US" sz="2414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Повышенные потери электроэнергии вызывают дополнительное потребление топлива и увеличивают себестоимость производства электричества, что негативно сказывается на финансовом балансе компаний.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Компаниям приходится компенсировать потери, что ведёт к росту тарифов для конечных потребителей и снижает экономическую доступность электроэнергии.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Эффективное снижение потерь позволяет улучшить конкурентоспособность энергосетей и стимулирует развитие региональной экономики за счёт более стабильного и дешёвого энергоснабжения.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регионах с изношенной инфраструктурой и высокими потерями энергетические компании сталкиваются с существенными затратами на реконструкцию и содержание сетей.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1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решения для повышения эффективности линий
</a:t>
            </a:r>
            <a:endParaRPr lang="en-US" sz="2116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композитных проводников и инновационной суперизоляции снижает вес и потери напряжения, улучшая надёжность и долговечность линий электропередачи.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Интеллектуальные системы мониторинга позволяют своевременно выявлять дефекты и оптимизировать процессы обслуживания без отключения потребителей.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технологии управления энергопотоками на базе Big Data и IoT способствуют балансировке нагрузки и эффективному распределению ресурсов в сетях.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Инновации: сверхпроводящие линии передачи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Сверхпроводящие линии работают при низких температурах жидкого азота, обеспечивая минимальные потери энергии. Пилотные проекты в Японии и Европе демонстрируют потенциал технологий для экономики передачи.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широкое распространение сдерживают высокие затраты на охлаждение и технические сложности интеграции сверхпроводников в существующую инфраструктуру.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Нормативные требования и стандарты к эксплуатации линий
</a:t>
            </a:r>
            <a:endParaRPr lang="en-US" sz="2089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ГОСТ и ПУЭ регулируют технические требования к материалам, параметрам и конструкции линий для обеспечения безопасности и надежности сетей.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стандарты IEC ориентируют на унификацию процессов контроля и оценки качества, повышая совместимость оборудования и технологий.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Жёсткий контроль технического состояния на всех этапах эксплуатации предотвращает аварии и продлевает срок службы линий электропередачи.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Несоблюдение норм грозит штрафами, простоем сетей и снижением репутации энергетических компаний на рынке услуг.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Автоматизированные системы SCADA обеспечивают мониторинг и балансировку нагрузки в реальном времени, снижая риск перегрева и аварий в электросетях.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интеллектуального управления на сетях ФСК ЕЭС позволило уменьшить количество аварий и повысить стабильность электроснабжения на 15%.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управления нагрузкой и предотвращение перегрузок
</a:t>
            </a:r>
            <a:endParaRPr lang="en-US" sz="22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аспекты развития электрических сетей
</a:t>
            </a:r>
            <a:endParaRPr lang="en-US" sz="2447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Прокладка ЛЭП учитывает защиту экосистем и биоразнообразия, внедряя охранные зоны и минимизируя воздействие на природу.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подземных кабелей и специальных технологий снижает влияние на почву и растительность в природных районах.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строительства проводятся восстановительные работы по рекультивации почвы и посадке растений для поддержания баланса природной среды.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электрических линий и возобновляемой энергетики: опыт и тенденции
</a:t>
            </a:r>
            <a:endParaRPr lang="en-US" sz="2054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интеллектуальные сети Германии и Дании
</a:t>
            </a:r>
            <a:pPr algn="ctr" indent="0" marL="0">
              <a:lnSpc>
                <a:spcPct val="100000"/>
              </a:lnSpc>
              <a:buNone/>
            </a:pPr>
            <a:r>
              <a:rPr lang="en-US" sz="49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странах активно внедряют Smart Grid технологии, позволяющие эффективно интегрировать солнечные и ветряные станции в общую энергосистему, улучшая управление нагрузками и стабильность снабжения.
</a:t>
            </a:r>
            <a:endParaRPr lang="en-US" sz="1147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масштабные проекты модернизации и цифровизации сетей
</a:t>
            </a:r>
            <a:pPr algn="ctr" indent="0" marL="0">
              <a:lnSpc>
                <a:spcPct val="100000"/>
              </a:lnSpc>
              <a:buNone/>
            </a:pPr>
            <a:r>
              <a:rPr lang="en-US" sz="4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реализует комплексные программы обновления электросетей с применением IoT и Big Data для поддержки возобновляемых источников и повышения энергоэффективности.
</a:t>
            </a:r>
            <a:endParaRPr lang="en-US" sz="1125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Инфографика интеграции различных источников энергии
</a:t>
            </a:r>
            <a:pPr algn="ctr" indent="0" marL="0">
              <a:lnSpc>
                <a:spcPct val="100000"/>
              </a:lnSpc>
              <a:buNone/>
            </a:pPr>
            <a:r>
              <a:rPr lang="en-US" sz="4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Графическое представление демонстрирует, как современные линии связывают солнечные, ветровые и гидроэлектростанции с городской инфраструктурой, обеспечивая сбалансированный и устойчивый энергопоток.
</a:t>
            </a:r>
            <a:endParaRPr lang="en-US" sz="10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эффективных линий для будущего энергетики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линий электропередачи — ключевой фактор устойчивого развития энергетики, обеспечивающий экономичное, экологичное и надёжное снабжение будущих поколений.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2026-05-07T22:15:31Z</dcterms:created>
  <dcterms:modified xsi:type="dcterms:W3CDTF">2026-05-07T22:15:31Z</dcterms:modified>
</cp:coreProperties>
</file>