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отношений в информатике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связывают объекты и данные: по признаку, части, порядку, количеству и действию.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отношения в информатике 6 класса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6 классе отношения помогают работать с информацией: находить сведения в текстах, таблицах и диаграммах, сравнивать объекты по признакам и делать выводы. Это основа моделей, простых баз данных и учебных задач.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266922"/>
            <a:ext cx="311100" cy="248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9339" y="1242412"/>
            <a:ext cx="297900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8200" y="2954337"/>
            <a:ext cx="297900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2739" y="2965020"/>
            <a:ext cx="311100" cy="276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0489" y="1242412"/>
            <a:ext cx="297900" cy="29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связывает объекты: основные смыслы отношения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 признаку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задаёт, что объекты связаны по определённому признаку. Например, учебник относят к предмету, а задачу — к теме. Такой признак помогает описывать и классифицировать информацию.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1275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 величинам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связь выражается через измерения: размер, массу, скорость, возраст, количество. Тогда можно сравнить объекты и заметить, кто больше, меньше или одинаковый, как в числовых примерах.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может описывать назначение: как один объект работает для другого. Например, компьютер «состоит из» частей, выполняющих роли. Функциональные связи полезны при анализе устройств и систем.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275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через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тоже является отношением: один объект следует за другим или стоит на определённом месте. Такое описание помогает составлять списки, расписания и правила, по которым выполняются действия.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3639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 месту и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могут быть связаны по месту или времени. Например, один день идёт за другим, а событие происходит после события. Эти отношения упорядочивают факты и помогают строить последовательности.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по признаку сравнения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понять, насколько один объект «больше» или «меньше» другого. В информатике это часто записывают как 8 &gt; 5, 3 &lt; 10 или 12 = 12.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признаки выражаются числами, сравнение становится основой проверки условий. Например, можно отобрать подходящие элементы для списка или определить, какой результат больше предыдущего.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лежит в основе сортировки: чисел, слов и списков. Оно же помогает находить максимумы и минимумы, а ещё — формировать выводы при работе с данными.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отношений, которые чаще всего встречаются в задачах
</a:t>
            </a:r>
            <a:endParaRPr lang="en-US" sz="2194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показано, что сравнение и порядок встречаются чаще остальных, потому что удобны при работе с числами, списками и таблицами.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 видите числа или списки, почти наверняка потребуется сравнение или порядок. Это помогает быстрее выбрать способ записи отношения в условии задачи.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 описанию примеров: точные доли не указаны в учебном материале (условные значения).
</a:t>
            </a:r>
            <a:endParaRPr lang="en-US" sz="73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в таблицах и списках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Таблицы: связи между столбцами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связи между объектами сразу в нескольких столбцах: название, признак, значение, группа и результат. Так легче проверять зависимости и находить нужное значение.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Списки: порядок и последовательность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удобен, когда важен порядок: например, последовательность действий или рейтинговая позиция. Он помогает упорядочить информацию, а также отразить шаги в работе с данными.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6069" y="1324825"/>
            <a:ext cx="3830712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отношений и их примеры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один и тот же смысл можно по-разному записывать и где он встречается.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отношения распознаются по «смыслу», но записываются по-разному: знаками, словами или структурами. Это помогает аккуратно организовать информацию.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содержания по заданному перечню видов отношений.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части и целого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и целое — одно из самых важных отношений для информатики. Компьютер включает процессор, память, монитор, клавиатуру и мышь: без частей целое не представить.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отношение видно и в учебных примерах: папка содержит файлы, а файл может быть частью проекта. Так формируется понятная структура, которую легко обсуждать и проверять.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Данное отношение особенно удобно для схем, «дерева» папок и структуры устройства. Оно помогает видеть, что где находится, и быстро ориентироваться в связанных объектах.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тип отношения между объектами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 анализа связи в задаче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строится как последовательность связанных действий. Одно действие идёт за другим, а результат предыдущего влияет на то, что будет дальше, например в шаге выбора.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в алгоритмах часто бывают причинно-следственными: ввод данных ведёт к обработке, а обработка — к результату. Поэтому алгоритм удобно читать как цепочку зависимостей.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этих идеях основаны программы, рецепты и инструкции. В каждом случае есть шаги, которые связаны: «сначала — условие, затем — действие, потом — итог».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в алгоритмах
</a:t>
            </a:r>
            <a:endParaRPr lang="en-US" sz="22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быстрее находить информацию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Структурирование текста помогает не просто «читать», а быстро ориентироваться: по заголовкам и таблицам легко увидеть, где искать нужную строчку или значение.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яснее связи между элементами, тем меньше времени уходит на поиск. По диаграмме чаще всего выигрывают заголовки и таблицы: они показывают структуру напрямую.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Учебно-методическая оценка, условные баллы (2016–2024, учебная практика).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«живет» связность: графы и схемы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из стрелок: откуда и куда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 карту, где каждая точка — узел, а стрелка показывает направление движения. Ты двигаешься от старта к цели, переходя по связям. Даже без лишних слов схема помогает понять, какие шаги следуют друг за другом.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друзей: как распределяются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графе каждый участник — узел, а ребро связывает двух людей. Можно быстро заметить «самые соединённые» вершины и пути между разными группами. Такие рисунки часто используют для анализа связей в командах и проектах.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в школе: от класса к предметам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родственных связей похожа на дерево: от общего к частному идут линии-отношения. Узлы удобно располагать так, чтобы было видно, что является частью другого. Поэтому семейные деревья и структуры классов так легко читать.
</a:t>
            </a:r>
            <a:endParaRPr lang="en-US" sz="12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409672"/>
            <a:ext cx="4405200" cy="25135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записываются разные отношения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информатике одно и то же отношение можно передать разными способами: символами, словами, а также через таблицы или схемы.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зависит от смысла: числа удобно сравнивать знаками, порядок — стрелками, структуру — словами «часть/состоит из», а связи между данными — таблицами и схемами.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информатики (обобщение способов записи).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в базах данных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базе данных таблицы связаны друг с другом: одна запись может относиться к другой. Тогда при запросе программа собирает нужные сведения вместе, а не ищет их «вручную» по разным файлам.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«Ученик» связан с «Классом», а «Класс» связан с «Предметами». Благодаря таким связям можно быстро получить список предметов конкретного класса или ученика без лишней путаницы.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отношения заданы правильно, поиск точнее: меньше ошибок в выборке и меньше повторов. Ученикам легче проверять результаты, а учителю — анализировать данные по правилам структуры.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отношения встречаются в цифровой среде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цифровой среде отношения поддерживают навигацию: от папки к файлам, от аккаунта к данным, от сайта к страницам. Именно поэтому информация «находит себя» через связи.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связи относятся к файловой системе: она задаёт понятную иерархию. Остальные связи похожи по идее — показывают, какие объекты связаны между собой.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цифровых связей, условные относительные значения.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правильно определять связи между данными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связь определена неправильно, запрос может вернуть неверные результаты. Например, при ошибке в принадлежности ученик попадёт не в тот класс, а учитель получит искажённые выводы.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отношения мешают сортировке и фильтрации: программа использует связи как правила. Если признак выбран не тот, сравнение становится бессмысленным, а таблица теряет понятный смысл для ученика.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Пропущенная связь ломает структуру данных: часть элементов оказывается «оторванной» от остальных. В результате сложные запросы дают неполные ответы или приходится повторять работу вручную.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определение отношений делает данные аккуратными и предсказуемыми. Тогда с ними удобнее работать: проще строить модели, находить нужные сведения и проверять решения в учебных задачах.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построить информационную модель объекта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моделирования: от выбора объекта к проверке понятности модели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отношений из школьной жизни и информатики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расписании уроков важен порядок: уроки идут по дням и по времени. Стрелки «следует за» помогают понять последовательность, а не просто перечислить предметы в случайном порядке.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списке дел появляются отношения принадлежности и выполнения: задача относится к определённому дню, а выполненное действие влияет на следующий шаг. Поэтому список становится мини-моделью плана работы.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папок показывает часть и целое: папка содержит файлы, а проект включает вложенные материалы. Такая связь удобно читается на схемах и объясняет, как устроены файлы на диске.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успеваемости лучше всего передаёт сравнение значений: оценки можно сравнивать по предметам и периодам. А схема класса помогает видеть связи между участниками, например в группах.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581291"/>
            <a:ext cx="4865100" cy="23037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представления отношений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формата зависит от того, что именно нужно показать: порядок удобнее читать как шаги, структуру — как связи, а сравнение — через наглядные значения.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выигрывает при сравнении, список — при порядке, схема и граф — при связях. Текст помогает, когда требуется короткое пояснение смысла отношений.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моделированию и представлению данных (обобщение).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отношений — основа работы с данными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между объектами помогают упорядочивать, сравнивать и связывать информацию. В информатике их показывают таблицами, схемами, графами, списками и алгоритмами, делая задачи точнее и понятнее.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2026-05-13T15:37:09Z</dcterms:created>
  <dcterms:modified xsi:type="dcterms:W3CDTF">2026-05-13T15:37:09Z</dcterms:modified>
</cp:coreProperties>
</file>