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Рабовладение в Риме: что это было и почему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рабство помогало Риму богатеть и чем оно оборачивалось для людей?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расширялся через войны и захватывал всё новые земли, а вместе с победами получал тысячи пленных. Их труд был нужен в богатых домах, поместьях и мастерских, поэтому рабство стало одной из основ римского хозяйства, особенно в эпоху Республики.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рабство стало частью римской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становился рабом в Риме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римляне увозили пленных, и многие из них становились рабами. Это был главный источник рабской силы, особенно во времена активных завоеваний.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Рождённые у рабов дети тоже считались собственностью хозяина. Они наследовали не свободу, а зависимое положение, поэтому рабство могло продолжаться из поколения в поколение.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Должники и пленные торговцев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Риме в рабство могли попасть люди, не сумевшие выплатить долги, а также захваченные и проданные торговцами. Для них почти не существовало защиты.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прав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не распоряжался своей жизнью сам: он не мог свободно выбирать место жительства, владеть имуществом или решать, где и как работать.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римские войны давали больше всего рабов. Другие источники тоже существовали, но играли меньшую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было завоеваний, тем быстрее росло число рабов и тем сильнее зависело рабство от военной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Рима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рабов в Риме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работали рабы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вилла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домах рабы убирали помещения, готовили пищу, присматривали за детьми и выполняли поручения хозяев. Такая служба была менее тяжёлой, но оставалась полностью зависимой.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виноградники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сельских работах рабы пахали землю, собирали урожай и ухаживали за лозами и деревьями. Это требовало постоянного физического труда и долгих часов на солнце.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ремесленных мастерских рабы изготавливали посуду, ткани и другие товары. Работа была однообразной, но приносила хозяину стабильный доход и позволяла расширять производство.
</a:t>
            </a:r>
            <a:endParaRPr lang="en-US" sz="1170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строительстве дорог, зданий и укреплений рабы переносили тяжести, добывали камень и выполняли самую изнурительную работу. Ошибки и усталость часто обходились дорого.
</a:t>
            </a:r>
            <a:endParaRPr lang="en-US" sz="1188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и каменоломни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были шахты и каменоломни: там было тесно, пыльно и очень тяжело дышать. Люди быстро слабели, а риск смерти был особенно высоким.
</a:t>
            </a:r>
            <a:endParaRPr lang="en-US" sz="12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рабы и их обязанности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рабы жили рядом с хозяином и его близкими. Они постоянно были на виду, поэтому их день проходил по строгим правилам и приказам.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дому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просили готовить, убирать, подавать еду и следить за порядком. На кухне и в комнатах они выполняли множество мелких, но важных поручений.
</a:t>
            </a:r>
            <a:endParaRPr lang="en-US" sz="134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детьми и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присматривали за детьми, сопровождали семью в дороге и помогали на прогулках. За такие обязанности могли доверять более ответственную работу.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свобода, а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лучших условиях раб оставался несвободным человеком. Доверие хозяина могло облегчить жизнь, но не давало права самому распоряжаться судьбой.
</a:t>
            </a:r>
            <a:endParaRPr lang="en-US" sz="13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место работы влияло на тяжесть труда, риск и шансы выжить.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и опаснее была работа, тем меньше были шансы раба пережить долгие годы службы.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Рима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труда рабов в разных местах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хозяева контролировали рабов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Кандалы и цепи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самых непокорных рабов использовали кандалы и цепи. Такие меры не только ограничивали движение, но и постоянно напоминали о власти хозяина.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управляющих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работой следили управляющие и надсмотрщики. Они распределяли задания, следили за порядком и сообщали о нарушениях, чтобы не допустить побега или отказа работать.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Ошейники с именем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рабам надевали ошейники с именем хозяина. Это помогало быстрее вернуть беглеца и показывало всем, кому он принадлежит.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и закон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считался серьёзным проступком, а закон почти не защищал рабов. Наказания были строгими, поэтому страх оставался важной частью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раба: от пленения до 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человека в римском рабстве и редкие возможности освобождения.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перед зрителями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Гладиаторов учили владеть оружием, держать строй и не терять силы в бою. Их готовили к поединкам в специальных школах, где дисциплина была очень строгой. Для многих это означало постоянный риск, тяжёлые упражнения и жизнь под надзором наставников.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Арена как место славы и 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арене гладиаторы сражались ради толпы, которая приходила смотреть на игры и праздники. Зрелище выглядело ярко и громко, но для самих бойцов каждый выход был проверкой на выносливость и смелость, а иногда — последним испытанием.
</a:t>
            </a:r>
            <a:endParaRPr lang="en-US" sz="93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Гладиаторы: рабы на арене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 г.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гладиаторской школе в Капуе Спартак и его товарищи подняли восстание. Они вырвались из-под охраны и начали собирать вокруг себя других недовольных рабов.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73–72 гг.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беглецам присоединились тысячи людей. Отряд быстро рос, уходил от римских войск и выигрывал время благодаря подвижности и знанию местности.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 г. до н. э.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подавлено римлянами. Однако само выступление показало, что рабы могли объединяться и становиться серьёзной угрозой для 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рост притока рабов после победных походов. Особенно заметно он усиливался, когда Рим захватывал новые земли и 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успешнее были завоевания, тем больше пленных попадало в Италию. Это делало рабский труд основой больших хозяйств.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истории Древнего Рима; точные количественные данные по периодам не приводятся в источниках.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завоевания Рима увеличивали число рабов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рабский труд был выгоден римлянам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раба обычно обходилось дешевле, чем наём свободного работника. Поэтому хозяева могли получать больше прибыли и меньше тратить на оплату труда.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больших хозяйствах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виллах и поместьях рабы выращивали зерно, виноград и оливки, обеспечивая владельцев продуктами и сырьём для продажи на рынках.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в мастерских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ремесленных мастерских рабский труд помогал выпускать посуду, ткани и другие изделия в больших объёмах, что приносило хозяевам постоянный доход.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римляне жили в достатке, а часть свободных бедняков не выдерживала конкуренции и переселялась в города в поисках случайного заработка.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18467"/>
            <a:ext cx="4296900" cy="15287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права были у свободного римлянина, чего был лишён раб и что менялось после освобождения.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свободным человеком и рабом была огромной. Вольноотпущенник получал больше прав, но полностью независимым становился не 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правовом положении людей в Древнем Риме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свободного человека и раба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Вольноотпущенники: освобождённые рабы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могли получить свободу за верную службу, хорошую работу или после выкупа. Освобождение считалось важным событием, но происходило далеко не всегда.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Вольноотпущенники могли трудиться самостоятельно, заводить хозяйство и зарабатывать деньги. При этом они нередко сохраняли обязанности перед бывшим хозяином.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сам бывший раб мог помнить годы зависимости, его дети уже считались свободными людьми. Это давало семье шанс на новое положение в 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доме хозяина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раб вставал раньше всех и сразу начинал работу: приносил воду, убирал комнаты и помогал на кухне. Он всегда был рядом с хозяевами, поэтому должен был быстро выполнять приказ и не ошибаться.
</a:t>
            </a:r>
            <a:endParaRPr lang="en-US" sz="121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комната у мастерской
</a:t>
            </a:r>
            <a:pPr algn="ctr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раб жил при мастерской или поместье, где места было мало, а труд продолжался целый день. Он возвращался в скромное помещение только для короткого отдыха и часто хранил там свои немногие вещи.
</a:t>
            </a:r>
            <a:endParaRPr lang="en-US" sz="11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жизнь рабов каждый день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тревожили не отдельные случаи, а возможность сговора между многими рабами. Для богатых семей это было угрозой повседневной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страх вызывали массовые выступления и нападения. Чем больше рабов было в доме или поместье, тем сильнее ощущалась 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исторического описания отношений между рабами и хозяевами в Риме.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боялись римляне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рабство в позднем Риме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общее изменение хозяйства Римской империи: меньше завоеваний, меньше пленных, больше зависимых земледельцев.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рабовладения в Риме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обогащение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Рабский труд помогал хозяевам строить большие дома, дороги и поместья, а также получать прибыль от сельского хозяйства и ремесла. Это ускоряло рост богатства в Риме.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одни семьи становились очень богатыми, многие свободные бедняки теряли работу и переселялись в города. Разрыв между людьми в обществе заметно увеличивался.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и 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рабов заставляло хозяев усиливать надзор и применять наказания. Римляне постоянно опасались побегов, отказа подчиняться и восстаний.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держалась на несвободе и насилии. История Рима показывает, что богатство, построенное таким способом, имело тяжёлые человеческие последствия.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 Риме: богатство и несвобода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римского рабства показывает, как войны, власть и богатство могли опираться на труд людей без прав. Она напоминает, почему свобода, достоинство и справедливость важны для любого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2026-06-01T01:44:30Z</dcterms:created>
  <dcterms:modified xsi:type="dcterms:W3CDTF">2026-06-01T01:44:30Z</dcterms:modified>
</cp:coreProperties>
</file>