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начального этапа революции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начинается с мощных перемен в обществе и формирует будущее движение.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причины революционных событий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показывают, что тяжелые кризисы и стремление к справедливости вызывают массовые протесты и формируют первых лидеров революции.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революционных движений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включают рост цен, безработицу и голод, что приводит к массовому недовольству и требованию перемен.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выражается в привилегиях дворянства и зажиточной элиты, усиливая разрыв между разными слоями населения.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ограничения, такие как запрет свободы слова и отсутствие выборов, подавляют гражданскую активность и толкают к протестам.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вносят энергию, рабочие организуют протесты, интеллигенция развивает идеи движения.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участников начального этапа революции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молодежи свидетельствует о стремлении поколений к активным переменам в обществе.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формы протеста: исторические примеры
</a:t>
            </a:r>
            <a:endParaRPr lang="en-US" sz="249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в Париже 1789 года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40% мануфактур в Париже остановили работу, демонстрируя экономическое давление на власти. Это стало знаком массового недовольства и начала борьбы за права.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Стачки на Путиловском заводе 1917 года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отказались выполнять заказы, добиваясь улучшения условий труда. Эти действия стали важным толчком к росту революционного движения в России.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шествия и бойкоты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протестующие использовали разнообразные методы — от мирных шествий до бойкотов товаров, объединяя усилия для изменения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события начального этапа революций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Февральские демонстрации в Петрограде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1917 года массовые демонстрации в Петрограде привели к падению царского режима. Протесты объединили рабочий класс и солдат.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Бастилии — символ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1789 года паражские горожане штурмовали Бастилию, символ королевского гнета. Это событие стало отправной точкой активных перемен.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революционных лозунгов и организаций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«Свобода, равенство, братство» и «Мир, хлеб, земля» отражают главные требования народа и становятся мотивацией для участников.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кружки и тайные общества, где распространяются идеи перемен и организуются первые протесты.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независимые газеты, которые информируют общество и формируют единую революционную позицию.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действия получают поддержку через координацию и объединение различных социальных групп в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2107" y="1584025"/>
            <a:ext cx="353038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начальных этапов разных революций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события, участников и последствия в начальной фазе трёх известных революций.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начинают революции с массовых действий, объединяющих различные слои и приводящих к смене власти.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значение атрибутики революционного начала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шапка и триколор во Франции стали визуальными знаками свободы и гражданского равенства, отождествляя новый порядок.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флаг в России и статуя Свободы в США символизируют борьбу за права и независимость, укрепляя единство участников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выступления: формы и масштабы
</a:t>
            </a:r>
            <a:endParaRPr lang="en-US" sz="2899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Бастилии 1789 года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 парижан взяли штурмом крепость, считающуюся символом тирании. Это событие ускорило крах королевской власти и вдохновило множество других стран.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Демонстрации в Петрограде 1917 года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тысячи жителей вышли на улицы, требуя прекращения войны и улучшения жизни. Массовость протестов оказала сильное давление на царское правительство.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лидеров и организаторов на начальном этапе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—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Ленин возвращается из эмиграции, объединяет различные группы, пропагандируя идеи преобразований и организуя партийные ячейки.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комитеты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Анонимные организаторы создают тайные комитеты, координируют забастовки и распространяют революционные идеи среди рабочих и крестьян.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год — Франция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Максимилиан Робеспьер становится одним из главных лидеров, активно участвует в организации массовых протестов и формулировании революционных требований.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власти на первые признаки революции
</a:t>
            </a:r>
            <a:endParaRPr lang="en-US" sz="292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случаев власти вводили чрезвычайное положение, ограничивая свободу собраний и усиливая контроль над прессой, чтобы подавить протестные настроения.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власти пытались вести переговоры с представителями протестующих, стремясь найти компромисс и избежать эскалации конфликта.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обострении ситуации применялась вооружённая сила, как это произошло при разгоне демонстраций в Париже и последующих событиях 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— газеты и листовки быстро распространялись даже под цензурой, обеспечивая массовое информирование населения.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 рассказы очевидцев играли значительную роль в передачах новостей между городами и деревнями, укрепляя позыв к действиям.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информации в начальный период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1789 года ежедневно появлялись агитационные издания, поддерживающие революционные идеи и объединяющие сторонников.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1917 года листовки читались вслух на фабриках и рынках, способствуя активному вовлечению рабочих и крестьян в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и уничтожение символов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Революционеры разрушали и захватывали здание властных учреждений, уничтожали документы старого режима, подчеркивая разрыв с прошлым. Во Франции сжигали феодальные бумаги, символизируя конец угнетения.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символические действия революционеров
</a:t>
            </a:r>
            <a:endParaRPr lang="en-US" sz="2733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монархических атрибутов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ношения монархических знаков и уничтожение портретов царей и гербов демонстрировали непризнание старой власти и стремление к новой публичной идентичности.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агитации и пропаганды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Революционеры распространяли лозунги и призывы через плакаты, листовки и публичные выступления, увлекая широкие слои населения.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использовалась в университетах и на производстве для укрепления духа солидарности и мотивации к участию в протестах.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1917 года лозунги нередко печатали на трамвайных билетах и вывешивали в рабочих клубах, создавая постоянное напоминание о целях революции.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новых органов власти и порядка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свержения старого режима формировались временные советы и комитеты для управления городами и координации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отряды самообороны, добровольные патрули, обеспечивавшие общественную безопасность в условиях нестабильности.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 улицах появлялись солдатские и рабочие патрули, которые контролировали порядок и поддерживали революционное движение.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возникали муниципальные комитеты, призванные заменить устаревшие органы власти и организовать новую административную 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массовые акции стимулировали снижение доверия к прежним властям и активизировали общественные политические процессы.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300000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приняли участие в масштабных демонстрациях первых этапов, что резко усилило давление на старую власть и ускорило политические перемены.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массовых выступлениях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иностранных государств и международные последствия
</a:t>
            </a:r>
            <a:endParaRPr lang="en-US" sz="2786" dirty="0"/>
          </a:p>
        </p:txBody>
      </p:sp>
      <p:sp>
        <p:nvSpPr>
          <p:cNvPr id="7" name="Text 2"/>
          <p:cNvSpPr txBox="1"/>
          <p:nvPr/>
        </p:nvSpPr>
        <p:spPr>
          <a:xfrm>
            <a:off x="496350" y="2566425"/>
            <a:ext cx="3882000" cy="16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с коалицией европейских стран, выступивших против революционных преобразований и защиты старых монархий.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96350" y="2051300"/>
            <a:ext cx="39375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 год — Франция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10000" y="2566425"/>
            <a:ext cx="3882000" cy="16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 на границах и внешняя изоляция, вызванные опасениями распространения революционных идей в соседних государствах.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710150" y="2051300"/>
            <a:ext cx="39375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— Россия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революции на образование и культуру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пересматривались с целью исключения прежних идеологий и адаптации к новым политическим условиям.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новые национальные символы и проводились уроки, направленные на воспитание патриотизма и гражданской ответственности.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пополнялась революционной музыкой и театром, примером служит гимн «Марсельеза», ставший символом эпохи Французской революции.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начального этапа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закладывает фундамент для дальнейших преобразований, определяя политический курс и создавая основу для формирования современного общества и государственных институтов.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2026-05-10T17:41:30Z</dcterms:created>
  <dcterms:modified xsi:type="dcterms:W3CDTF">2026-05-10T17:41:30Z</dcterms:modified>
</cp:coreProperties>
</file>