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становления и развития генетики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опытов с горохом к чтению геномов: путь генетики длиной в два века.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2969" y="1335250"/>
            <a:ext cx="3509262" cy="332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генетика стала ключевой наукой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 наследование признаков и различия между организмами, связывая клетку, эволюцию, медицину, селекцию и биотехнологию в единую научную картину жизни.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 наследственности до Менделя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Гиппократ и Аристотель пытались объяснить передачу признаков, но не располагали строгим механизмом наследования.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о «смешении»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XIX века было распространено мнение, что признаки родителей просто смешиваются в потомстве и не сохраняются как отдельные единицы.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 генетики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клеточной теории и исследований размножения подготовило научную основу для появления генетики как самостоятельной дисциплины.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и рождение классической генетики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результатов он сформулировал законы единообразия гибридов первого поколения, расщепления признаков и независимого наследования, ставшие фундаментом классической генетики.
</a:t>
            </a:r>
            <a:endParaRPr lang="en-US" sz="1248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метод в 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впервые применил к живым организмам количественный подход и статистический анализ, что резко повысило точность биологических выводов.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в 1900 году работы Менделя были переоткрыты де Фризом, Корренсом и Чермаком, после чего генетика получила научное признание.
</a:t>
            </a:r>
            <a:endParaRPr lang="en-US" sz="132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Опыты на горохе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изучал наследование семи пар альтернативных признаков у гороха и работал с большими выборками, чтобы увидеть устойчивые закономерности, а не случайные совпадения.
</a:t>
            </a:r>
            <a:endParaRPr lang="en-US" sz="131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371424"/>
            <a:ext cx="4782600" cy="10479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генетики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показывают, как генетика развивалась от анализа признаков к исследованию и управлению наследственной информацией.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генетики движется от наблюдения внешних признаков к пониманию молекулярных механизмов наследственности.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истории генетики; ключевые даты: 1865, 1953.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наследственности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 хромосомы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Саттона и Бовери показали, что гены локализованы в хромосомах и передаются вместе с ними при делении клеток, объясняя устойчивость наследования.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Моргана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дрозофиле Томас Морган подтвердил сцепление генов, их линейное расположение в хромосоме и явление кроссинговера, меняющее сочетания признаков.
</a:t>
            </a:r>
            <a:endParaRPr lang="en-US" sz="1388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классической генетикой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Хромосомная теория соединила законы Менделя с поведением хромосом и стала важным переходом от описательной биологии к молекулярному пониманию наследственности.
</a:t>
            </a:r>
            <a:endParaRPr lang="en-US" sz="13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ключевых открытий в генетике по десятилетиям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всплески связаны с появлением новых методов исследования наследственного материала и переходом от клеточного уровня к молекулярному.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открытий совпадает с технологическими прорывами: именно новые методы делали видимыми ранее недоступные механизмы.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этапов истории генетики по десятилетиям, на основе ключевых научных вех.
</a:t>
            </a:r>
            <a:endParaRPr lang="en-US" sz="8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как носитель наследственной информации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спираль, которая всё объяснила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1953 году модель ДНК в форме двойной спирали показала, как молекула может одновременно хранить и копировать информацию. Идея комплементарности оснований объяснила точность передачи наследственного материала при делении клеток.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на которых стояла гипотеза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Уотсона и Крика опиралась на результаты Розалинд Франклин и Мориса Уилкинса. Их рентгеноструктурные данные помогли понять пространственную организацию молекулы и подтвердили её закономерное строение.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структуры к 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открытия стало ясно, что последовательность нуклеотидов несёт не только информацию о наследственности, но и инструкции для синтеза белков. Так ДНК превратилась в центральный объект молекулярной генетики.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и центральная догма молекулярной биологии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Триплетный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1960-е годы было установлено, что генетическая информация записана триплетами нуклеотидов, а каждый кодон обычно соответствует одной аминокислоте или сигналу начала и завершения синтеза белка.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догма молекулярной биологии описывает передачу информации от ДНК к РНК и далее к белку, показывая, как ген превращается в функциональный продукт клетки.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белки определяют работу ферментов, гормонов и многих клеточных структур, поэтому изменения в коде ДНК могут отражаться на признаках организма и вызывать наследственные болезни.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Расшифровка кода сделала возможным более точный поиск мутаций, понимание механизмов заболеваний и развитие молекулярной диагностики, основанной на анализе последовательностей.
</a:t>
            </a:r>
            <a:endParaRPr lang="en-US" sz="10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молекулярной генетики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образца до интерпретации результата и вспомогательные методы анализа ДНК.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1" y="3236075"/>
            <a:ext cx="200287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 и наследственные заболевания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нарушения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кариотипа помогает выявлять изменения числа и структуры хромосом, например синдром Дауна. Такие нарушения показывают, что даже один лишний или утраченный хромосомный набор может резко повлиять на развитие организма.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 и риск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родословных помогает проследить, как наследуется признак в семье, и оценить вероятность передачи мутации потомкам. Это особенно важно для определения носительства и планирования медицинского наблюдения.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Моногенные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отдельных генов позволяет находить мутации, ответственные за гемофилию, муковисцидоз и фенилкетонурию. Для многих таких болезней важно раннее выявление, когда лечение и диета ещё могут предупредить тяжёлые последствия.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Консультирование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диагностика и медико-генетическое консультирование дают семье понятную оценку риска, возможных исходов и доступных обследований. Такой подход делает профилактику наследственных заболеваний более точной и своевременной.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 селекции и сельском хозяйстве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 мутагенез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линий и искусственное получение мутаций расширили набор наследственных вариантов, доступных селекционеру. Эти методы помогли получить сорта и породы с улучшенными хозяйственными качествами.
</a:t>
            </a:r>
            <a:endParaRPr lang="en-US" sz="1105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Маркерная 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молекулярным маркерам можно отбирать перспективные организмы ещё до проявления внешнего признака. Это экономит время и повышает точность при выведении устойчивых и высококачественных форм.
</a:t>
            </a:r>
            <a:endParaRPr lang="en-US" sz="1167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биотехнологии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Трансгенные организмы и редактирование генома открыли путь к устойчивости к болезням, засухе и вредителям. В результате сельское хозяйство стало точнее, эффективнее и менее зависимым от потерь.
</a:t>
            </a:r>
            <a:endParaRPr lang="en-US" sz="1217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Целенаправленный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закономерностей наследования позволило отбирать растения и животных с нужными признаками не случайно, а по заранее заданной цели. Так ускорилось создание урожайных и продуктивных форм.
</a:t>
            </a:r>
            <a:endParaRPr lang="en-US" sz="11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генетика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только научные, но и прикладные задачи генетики: от анализа наследственных рисков до создания новых биопрепаратов и работы с ДНК в судебной экспертизе.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медицину, но остальные области тоже значимы: генетика работает как универсальный инструмент для науки, производства и правоприменения.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основным областям применения генетики; данные приведены в условной долевой модели для иллюстрации.
</a:t>
            </a:r>
            <a:endParaRPr lang="en-US" sz="8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 и эпоха геномики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человеческий геном стал читаемым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«Геном человека» превратил огромный массив наследственной информации в научно доступную карту. Получение референсной последовательности позволило сравнивать ДНК разных людей, искать мутации и точнее понимать причины наследственных болезней. Для биологии это стало рубежом, сравнимым с созданием карты неизвестной страны.
</a:t>
            </a:r>
            <a:endParaRPr lang="en-US" sz="1295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одного генома к множеству геномов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2003 года секвенирование стало быстрее и доступнее, а исследователи получили возможность изучать не только человека, но и другие организмы. Так возникла геномика — область, где анализируют целые геномы, находят общие закономерности и используют их в медицине, селекции и эволюционных исследованиях.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генетических технологий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генетики решают разные задачи: одни выявляют наследование признаков, другие находят мутации, а третьи позволяют изменять ДНК.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дополняют друг друга: одни выявляют, другие сравнивают, третьи изменяют наследственный материал. Современная генетика опирается на их совместное применение.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базовым методам молекулярной генетики и классической генетики.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вопросы генетики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информация очень чувствительна, потому что раскрывает не только состояние здоровья, но и семейные риски. Поэтому особенно важны конфиденциальность, безопасное хранение данных и ограничение несанкционированного доступа.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диагностики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тесты помогают выявлять заболевания и носительство мутаций, но результаты должны интерпретироваться осторожно. Ошибка или упрощённый вывод могут привести к тревоге, стигматизации и неверным решениям.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эмбрионов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Вмешательство в наследственность будущего человека вызывает серьёзные споры, потому что последствия могут быть необратимыми. Общество обсуждает, где проходит граница между лечением и недопустимым изменением природы человека.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доступ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новые технологии доступны только ограниченному кругу людей, возникает генетическое неравенство. Поэтому развитие генетики должно сопровождаться общественными правилами, ответственностью и равными возможностями для пациентов.
</a:t>
            </a:r>
            <a:endParaRPr lang="en-US" sz="11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проводится современное генетическое исследование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от научного вопроса до проверки результата с использованием молекулярных и вычислительных методов.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11097"/>
            <a:ext cx="384600" cy="34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развития генетики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 изучает, как клетки включают и выключают гены без изменения самой последовательности ДНК. Метилирование ДНК и модификации гистонов помогают объяснить различия между тканями и влияние среды на развитие.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направление создаёт биологические системы с заранее заданными свойствами. Исследователи проектируют новые генетические конструкции, чтобы клетки выполняли полезные функции в медицине, промышленности и экологии.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Геномное редактирование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инструменты редактирования ДНК позволяют исправлять мутации и создавать модели заболеваний. Такие подходы особенно перспективны там, где необходимо воздействовать на причину болезни, а не только на симптомы.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терапия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Стволовые клетки и клеточные технологии расширяют возможности лечения тяжёлых заболеваний и восстановления тканей. Генетические знания здесь нужны для контроля безопасности, направленности изменений и эффективности терапии.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генетики в XXI веке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связан с удешевлением секвенирования и развитием вычислительных методов, которые позволяют работать с большими массивами генетических данных.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направления, где генетика даёт прямой практический эффект: диагностика, лечение и анализ данных. Это усиливает её роль как ключевой прикладной науки.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современных направлений генетики; значения условно отражают относительную значимость для наглядности.
</a:t>
            </a:r>
            <a:endParaRPr lang="en-US" sz="8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от опыта к управлению наследственностью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прошла путь от наблюдения признаков к пониманию ДНК и точному редактированию генома. Сегодня она соединяет фундаментальную биологию, медицину и технологии, задавая ориентиры для будущего.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2026-06-01T18:04:48Z</dcterms:created>
  <dcterms:modified xsi:type="dcterms:W3CDTF">2026-06-01T18:04:48Z</dcterms:modified>
</cp:coreProperties>
</file>