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вещь, слово и дорога раскрывают человека.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Путь: поэтика быта и поэтика слова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XIX–XX веков бытовая деталь и звучащее слово становятся равноправными носителями смысла: от реалистической точности до символа, интонации и внутреннего пути героя.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контекст темы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деталь может передавать настроение, социальное положение, одиночество или напряжение, не поясняя это прямо, а намекая через вещный мир.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детали связывают эпизоды, создают достоверность и работают как скрытый комментарий автора к происходящему.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быта показывает, как обычные предметы — стол, окно, письмо или сумка — становятся значимыми деталями и помогают увидеть характер героя.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поэтика быта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и замкнутое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стол и окно формируют мир, где видны память, ожидание и внутреннее состояние человека. Здесь особенно заметны тишина, теснота и следы прожитой жизни.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открытое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тропа или рельсы, напротив, связаны с движением, выбором и неизвестностью. Они выводят героя за пределы привычного и открывают пространство перемен.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мир как носитель смысла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может одновременно описывать среду героя и подчеркивать его внутреннее состояние.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деталь особенно сильна там, где точность изображения соединяется с символическим и психологическим смыслом.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урока; качественное обобщение функций бытовой детали в литературе.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бытовой детали в художественном тексте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слова влияет на смысл не меньше, чем его словарное значение: аллитерация и ассонанс усиливают эмоциональный эффект.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паузы, повторы и параллелизмы организуют текст, помогая почувствовать движение мысли и напряжение переживания.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восклицания и незавершённые фразы делают речь живой, передают сомнение, тревогу или внутренний спор.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слово становится событием: оно не только называет предмет, но и создает особую смысловую атмосферу.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слова: звук, ритм, интонация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«Путь: поэтика быта и поэтика слова»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деталь и художественная функция: сравнение
</a:t>
            </a:r>
            <a:endParaRPr lang="en-US" sz="2975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предмет сохраняет конкретность и одновременно раскрывает внутренний смысл.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способен быть и частью повседневности, и знаком переживания, поэтому бытовая деталь работает многослойно.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литературе соединяет движение и выбор: она обозначает перемещение, испытание, расставание и переход к новому жизненному состоянию.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мотив связывает внешнее путешествие и внутренний поиск: герой оказывается между прошлым и будущим, между домом и неизвестностью.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центральный образ пути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бытовое превращается в художественный смысл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переход от предмета к символу и философскому выводу.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условность освобождает вещь от практической функции: она начинает звучать как метафора, символ или музыкальный образ.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теме пути эти подходы соединяются: достоверная вещь сохраняется, но одновременно раскрывает внутреннее состояние героя и его размышление о жизни.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опирается на узнаваемую деталь, социальную точность и правдоподобие, поэтому предметный мир выглядит убедительно и конкретно.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 лирическая условность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85300" y="194332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комната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литературе может быть убежищем, хранилищем памяти или знаком внутреннего кризиса. Комната усиливает чувство одиночества и замкнутости, раскрывая скрытую жизнь человека.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дома и граница перехода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6585300" y="419742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и окно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и окно обозначают границу между личным и внешним миром. Они связаны с ожиданием, выбором, надеждой, тревогой и моментом, когда привычное пространство меняется.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образов показывает, что предметный мир в литературе не нейтрален: каждый элемент задает свой эмоциональный тон и направление переживания.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дом образуют главный смысловой контраст: движение и перемена противопоставлены устойчивости, памяти и защищенности.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аналитическая схема на основе обобщения мотивов русской литературы XIX–XX веков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значения ключевых образов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узнается по тому, какие детали он замечает: мелкие предметы, свет, тишину, жесты. Такая наблюдательность показывает его внутреннюю чуткость и степень сосредоточенности.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 и интонации раскрывает не только настроение, но и нравственную позицию героя. Через точность речи становится видно, как он воспринимает мир — спокойно, тревожно или напряженно.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Соединяя внешнее и внутреннее, автор превращает бытовую сцену в психологический портрет. Предметы, пространство и речь становятся способом показать память, одиночество, надежду или духовную зрелость.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лирический герой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удерживают след прожитой жизни: письмо, фотография, книга или чашка напоминают о человеке без прямого рассказа, через материальную близость и узнаваемую деталь.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усиливается через ощущения: запах, звук, тишину, повторяющийся жест или знакомое расположение вещей. Так бытовая сцена становится эмоционально насыщенной и личной.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стол, лампа или платок соединяют настоящее и прошлое. Они не просто описывают интерьер, а показывают, что время оставляет видимый след в вещах.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предметная память нередко выходит за рамки частной истории. Обычная вещь становится носителем семейного, культурного и даже исторического опыта.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предметы сохраняют память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поэтики русской литературы XIX–XX веков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их смысловые слои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прямое значение образов, их символику и эмоциональный эффект в тексте.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работают как система переходов: от конкретной вещи к обобщению, от повседневности к философскому смыслу.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текст о пути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как движение от названия и деталей к идее произведения.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слово переводит обычную вещь в область смысла: метафора, ритм и повтор делают короткий эпизод выразителем личной судьбы и общего человеческого опыта.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слове предмет получает вторую жизнь: он сохраняет конкретность, но одновременно начинает звучать как знак памяти, утраты, надежды или внутреннего движения.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 сильнее бытовой детали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о пути бытовая деталь обычно остается узнаваемой, но ее значение расширяется за счет интонации, повторов и скрытых ассоциаций.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конкретность, символизм и философичность: именно их сочетание делает изображение точным и многозначным.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аналитическая шкала по мотивам русской литературы XIX–XX веков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конкретности и символизма в тексте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быта убеждает, что смысл может скрываться в обычных вещах: комнате, письме, дороге, окне. Это помогает внимательнее смотреть на повседневность.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слова показывает, как точная речь превращает личное переживание в художественный образ. Поэтому тема пути учит соединять свободу, память и ответственность за решение.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пути близка старшекласснику, потому что связана с выбором, взрослением и неопределенностью будущего. В ней легко узнать собственный опыт расставаний и перемен.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пути остается современной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 путь как соединение быта и слова: предмет дает достоверность, а художественная речь превращает его в образ памяти, выбора и внутреннего движения человека.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как встреча вещи и смысла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2026-05-23T14:28:04Z</dcterms:created>
  <dcterms:modified xsi:type="dcterms:W3CDTF">2026-05-23T14:28:04Z</dcterms:modified>
</cp:coreProperties>
</file>