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3367" y="-1"/>
            <a:ext cx="4145607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 5. Пожизненное обучение: английский как инструмент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учиться каждый день и развиваться всю жизнь.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English matters in everyday life and future learning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открывает доступ к знаниям, общению и цифровому миру. Он нужен в школе, в поездках, в интернете и станет полезным базовым навыком для будущей учёбы и профессий, которые сегодня только выбираются вами.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lifelong learning на уроке английского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не только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Lifelong learning означает, что английский развивается не только на уроке, но и дома: через чтение, видео, простые разговоры и регулярные короткие задания, которые постепенно укрепляют знания.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навыки связаны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развивает словарь, грамматику, произношение, понимание текста и умение выражать мысли. Когда навыки используются вместе, язык запоминается лучше и становится полезным в реальных ситуациях.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в обучении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Lifelong learning учит выбирать задания, проверять себя и замечать прогресс. Это помогает брать ответственность за своё обучение и двигаться вперёд даже без постоянной подсказки учителя.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важнее рывка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подготовка перед контрольной даёт краткий результат, а небольшая, но регулярная практика помогает сохранить слова и правила надолго, не перегружая память и не вызывая лишнего стресса.
</a:t>
            </a:r>
            <a:endParaRPr lang="en-US" sz="10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brain and language learning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Нейропластичность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лучше запоминает английский, когда материал повторяется в разных видах: на слух, в тексте и в речи. Так новые слова и модели постепенно становятся привычными.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особенно важно, потому что мозг учится узнавать знакомые звуки, ударение и интонацию. Чем чаще ученик слышит язык, тем легче понимать речь без перевода.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слова и 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усиливается, когда слово связано с картинкой, действием или ситуацией. Тогда в памяти хранится не только перевод, но и смысл, который легче использовать в речи.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новое слово сразу применяется в фразе, упражнении или коротком сообщении, оно закрепляется прочнее. Активное использование помогает перейти от узнавания к уверенной речи.
</a:t>
            </a:r>
            <a:endParaRPr lang="en-US" sz="11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eighth-graders practice English most often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занятия дают результат, если они повторяются регулярно и связаны с темами урока.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практика остаётся в школе, но цифровые и бытовые форматы заметно расширяют языковую среду.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 учебной презентации, без точных статистических данных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715" y="1979566"/>
            <a:ext cx="270716" cy="2406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7349" y="1965637"/>
            <a:ext cx="268494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5871" y="1965637"/>
            <a:ext cx="268494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3282" y="1991597"/>
            <a:ext cx="270716" cy="21657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 пониманием
</a:t>
            </a:r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находить главную мысль, замечать знакомые слова и догадываться о значении новых выражений по контексту. Это делает работу с текстами спокойнее и увереннее.
</a:t>
            </a:r>
            <a:endParaRPr lang="en-US" sz="1037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коротких сообщений и абзацев учит строить фразы, использовать нужные слова и проверять себя. Такой навык полезен для заданий, переписки и мини-сочинений.
</a:t>
            </a:r>
            <a:endParaRPr lang="en-US" sz="1091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Прослушивание речи развивает умение узнавать слова на слух, понимать интонацию и схватывать общий смысл. Это особенно важно, когда английский звучит быстрее, чем на уроке.
</a:t>
            </a:r>
            <a:endParaRPr lang="en-US" sz="1063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 помогает использовать язык не только в упражнениях, но и в реальном общении. Даже короткие ответы и диалоги укрепляют уверенность и делают речь более свободной.
</a:t>
            </a:r>
            <a:endParaRPr lang="en-US" sz="1063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и 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времени, повторение слов и поиск ошибок делают обучение устойчивым. Ученик лучше понимает, что уже получается, а над чем стоит поработать ещё.
</a:t>
            </a:r>
            <a:endParaRPr lang="en-US" sz="1054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поддерживают стабильный прогресс в английском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249714"/>
            <a:ext cx="6060571" cy="14527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Еженедельные привычки для изучения английского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действия, повторяемые регулярно, помогают закреплять слова, тексты и навыки без перегрузки.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но систематические действия дают устойчивый результат и лучше работают, чем редкое длительное заучивание.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и принципы регулярного повторения
</a:t>
            </a:r>
            <a:endParaRPr lang="en-US" sz="9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цикл изучения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процесса: от постановки цели до исправления ошибок и повторной практики.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1301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5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1537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7854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2354" y="2105694"/>
            <a:ext cx="517045" cy="41363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фильмы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фильмы и короткие видео помогают слышать живой язык, запоминать выражения и чувствовать интонацию. Такие материалы делают обучение более естественным и интересным.
</a:t>
            </a:r>
            <a:endParaRPr lang="en-US" sz="1193" dirty="0"/>
          </a:p>
        </p:txBody>
      </p:sp>
      <p:sp>
        <p:nvSpPr>
          <p:cNvPr id="10" name="Text 2"/>
          <p:cNvSpPr txBox="1"/>
          <p:nvPr/>
        </p:nvSpPr>
        <p:spPr>
          <a:xfrm>
            <a:off x="31432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даёт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школьники получают грамматику, лексику и правила построения предложений. Это создаёт прочную базу, на которую затем можно опираться в чтении, письме и устной речи.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Новости, объявления и небольшие статьи учат понимать смысл без перевода каждого слова. Это хороший способ привыкать к английскому, который встречается в реальной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карточки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 и словарные карточки помогают повторять лексику в спокойной форме. Они делают тренировку короче, но регулярнее, а значит — полезнее для памяти.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другими
</a:t>
            </a:r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с одноклассниками помогают применять английский для приветствий, просьб, описания предметов и простых сообщений. Именно в таких ситуациях язык становится по-настоящему нужным.
</a:t>
            </a:r>
            <a:endParaRPr lang="en-US" sz="1129" dirty="0"/>
          </a:p>
        </p:txBody>
      </p:sp>
      <p:sp>
        <p:nvSpPr>
          <p:cNvPr id="14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на уроке и за его пределами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tools for learning English independently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Онлайн-словари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Онлайн-словари помогают быстро проверять перевод, произношение и примеры употребления. Они особенно полезны, когда нужно понять слово сразу и не прерывать работу над заданием надолго.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и тренажёры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для повторения слов и грамматики позволяют учиться в удобном темпе. Короткие задания легче включить в ежедневный распорядок, чем длинную самостоятельную работу.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Обучающие каналы и видео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с объяснениями и примерами помогают увидеть язык в действии. Хорошо, когда материал показывает не только правило, но и то, как его использовать в речи.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надёжности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использованием ресурса важно посмотреть, кто его создал, когда он опубликован и насколько понятны примеры. Это помогает избегать ошибок и выбирать качественные материалы.
</a:t>
            </a:r>
            <a:endParaRPr lang="en-US" sz="11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English learning harder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усиливаются, когда занятия нерегулярны и нет короткого плана повторения. Тогда даже простые темы кажутся сложнее.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барьеры связаны с привычками обучения, а не с «неспособностью» к языкам; помогают режим, повторение и небольшие цели.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типичных трудностей учащихся; не является результатом конкретного опроса.
</a:t>
            </a:r>
            <a:endParaRPr lang="en-US" sz="8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458" y="1835776"/>
            <a:ext cx="4113605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 for learning English and their features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источников показывает, чем каждый из них полезен и где его возможности ограничены.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сочетание источников: один объясняет, другой показывает пример, третий помогает тренировать и повторять.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методика изучения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set a realistic English-learning goal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цель конкретной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Формулируйте задачу точно: выучить 15 слов, прочитать один текст или составить 8 предложений. Конкретная цель сразу показывает, что именно нужно сделать.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Ограничьте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срок, например до конца недели или к следующему уроку. Срок помогает не откладывать работу и распределять усилия по дням, а не в последний момент.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измеримость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должен быть заметен по результату: слова названы без подсказки, текст понятен, аудио прослушано до конца. Тогда легко проверить, получилось ли выполнить план.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Разбейте на шаги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задачу удобно делить на маленькие части: сначала слова, потом упражнения, затем повторение. Так прогресс становится видимым, а подготовка — спокойнее и короче.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Independent English practice step by step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самостоятельной работы: от выбора темы до повторения и исправления ошибок.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Mistakes as a normal part of language learning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 пробел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ответ помогает увидеть, какая форма, слово или правило ещё не закрепились. Это не повод расстраиваться, а полезный сигнал для следующего шага.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закрепляет 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замечания важно записать правильный вариант, повторить его вслух и сравнить с образцом. Так мозг быстрее связывает ошибку с верным ответом и запоминает лучше.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Повторная попытка важнее 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попробовать ещё раз, уверенность растёт, а язык становится привычнее. Постепенно ученик начинает видеть в ошибке не неудачу, а часть обучения и движения вперёд.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repetition helps memorise English vocabulary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повторение занимает мало времени, но помогает вернуть слова в память быстрее, чем одно длинное заучивание перед проверкой.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равномернее интервалы повторения, тем устойчивее словарь; регулярность работает лучше, чем редкие «зубрёжки» в последний вечер.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принципа интервального повторения; значения условные.
</a:t>
            </a:r>
            <a:endParaRPr lang="en-US" sz="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лучшие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портфолио можно хранить проекты, диалоги, презентации и письменные задания. Такой набор показывает не один результат, а весь путь обучения за четверть или год.
</a:t>
            </a:r>
            <a:endParaRPr lang="en-US" sz="1054" dirty="0"/>
          </a:p>
        </p:txBody>
      </p:sp>
      <p:sp>
        <p:nvSpPr>
          <p:cNvPr id="10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доказательства прогресса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Тесты, сертификаты и записи о прочитанных текстах помогают увидеть, что уже получилось. Они делают успехи заметными и поддерживают мотивацию продолжать работу дальше.
</a:t>
            </a:r>
            <a:endParaRPr lang="en-US" sz="959" dirty="0"/>
          </a:p>
        </p:txBody>
      </p:sp>
      <p:sp>
        <p:nvSpPr>
          <p:cNvPr id="11" name="Text 3"/>
          <p:cNvSpPr txBox="1"/>
          <p:nvPr/>
        </p:nvSpPr>
        <p:spPr>
          <a:xfrm>
            <a:off x="3803440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сильные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ученикам легче даётся чтение, другим — устная речь или творчество. Портфолио помогает заметить личные сильные стороны и выбрать задания, которые развивают их дальше.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555196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Отследите рост навыков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ранние и более поздние работы, видно, как расширяется словарь, улучшается письмо и становится увереннее говорение. Рост становится понятным и самому ученику, и учителю.
</a:t>
            </a:r>
            <a:endParaRPr lang="en-US" sz="968" dirty="0"/>
          </a:p>
        </p:txBody>
      </p:sp>
      <p:sp>
        <p:nvSpPr>
          <p:cNvPr id="13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для самооценки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Портфолио удобно пересматривать в конце четверти. Оно помогает честно оценить успехи, заметить пробелы и поставить новые учебные цели без лишнего стресса.
</a:t>
            </a:r>
            <a:endParaRPr lang="en-US" sz="1054" dirty="0"/>
          </a:p>
        </p:txBody>
      </p:sp>
      <p:sp>
        <p:nvSpPr>
          <p:cNvPr id="14" name="Text 6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personal portfolio of English achievements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English skills stay useful for many professions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сервис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туристической сфере английский нужен, чтобы понимать гостей, отвечать на вопросы и давать простые инструкции. Он помогает в отелях, музеях, аэропортах и на экскурсиях.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и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82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цифровой среде английский встречается в интерфейсах, инструкциях и сообщениях об ошибках. Он помогает читать подсказки, искать решения и понимать названия функций и программ.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80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областях важно быстро понимать термины, инструкции и краткие сообщения. Английский открывает доступ к статьям, международным материалам и обмену опытом между специалистами.
</a:t>
            </a:r>
            <a:endParaRPr lang="en-US" sz="969" dirty="0"/>
          </a:p>
        </p:txBody>
      </p:sp>
      <p:sp>
        <p:nvSpPr>
          <p:cNvPr id="13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спорт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Журналисты, блогеры, тренеры и спортсмены часто работают с интервью, новостями и международными соревнованиями. Английский помогает задавать вопросы и понимать информацию из разных стран.
</a:t>
            </a:r>
            <a:endParaRPr lang="en-US" sz="953" dirty="0"/>
          </a:p>
        </p:txBody>
      </p:sp>
      <p:sp>
        <p:nvSpPr>
          <p:cNvPr id="14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смене профессии остаются полезными чтение писем, уточнение информации и вежливый разговор с людьми из других стран. Эти навыки нужны в любой сфере.
</a:t>
            </a:r>
            <a:endParaRPr lang="en-US" sz="10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One-month plan for building an English study habit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месяц помогает превратить короткие занятия в устойчивую привычку и увидеть первые результаты без перегрузки.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соединяет повторение, речь и самопроверку; именно такая последовательность помогает удерживать привычку и замечать рост.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планирования самостоятельной работы.
</a:t>
            </a:r>
            <a:endParaRPr lang="en-US" sz="9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grows with you every day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становится полезнее, когда вы учитесь понемногу, но регулярно. Ошибки, повторение и самостоятельная практика превращают уроки в навык, который помогает сейчас и будет нужен потом.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2026-05-31T06:45:39Z</dcterms:created>
  <dcterms:modified xsi:type="dcterms:W3CDTF">2026-05-31T06:45:39Z</dcterms:modified>
</cp:coreProperties>
</file>