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Юг России: география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горы, степи и города в одном регионе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России: где природа встречается с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юг Европейской России, где рядом находятся Кавказ, побережья морей, степи и крупные города. Здесь особенно хорошо видно, как природа влияет на жизнь людей.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территории Европейского Юга России в учебной географии.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включает края, области и республики, поэтому отличается природным и культурным разнообразием.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России; состав региона по теме «Европейский Юг»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рельефа создают контрасты в хозяйстве. На равнинах важнее земледелие, а в горах — пастбища, туризм и транспортные перевалы.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высота влияет на температуру и увлажнение. Чем выше местность, тем прохладнее воздух и чаще выпадают осадки.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Предгорья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и восточнее начинаются предгорья Кавказа. Рельеф становится более сложным, появляются склоны, ущелья и резкие перепады высот.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часть региона лежит на равнинах и в степях. Здесь удобно строить дороги, выращивать зерновые культуры и размещать большие сельскохозяйственные территории.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региона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одного региона погода заметно меняется от степи к побережью и горам.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районы жарче и суше, побережье мягче, а в горах прохладнее и влажнее.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природных условий Европейского Юга России на основе школьной географии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жизни региона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и Азовское моря делают регион важным для отдыха, рыболовства и портовой работы. Побережья также связывают южные города с другими районами страны.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 — одна из главных рек европейской части России. Он важен для судоходства, водоснабжения и связи внутренних районов с Азовским морем.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Кубань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Кубань даёт воду для орошения и сельского хозяйства. В её долине особенно заметно, как природные условия поддерживают земледелие и расселение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Кавказа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Терек и Сулак питают горные и предгорные районы. Их воды нужны людям, а сами долины часто становятся маршрутами движения и освоения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почвы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меняется вместе с природными зонами: это хорошо видно при движении с севера на юг и от равнины к горам.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преобладают степи и чернозёмы, а с высотой усиливается роль лесов, лугов и каменистых участков.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природных зон Европейского Юга России по школьному курсу географии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что живёт на юге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тур приспособлен к крутым склонам и каменистым участкам. Он уверенно двигается по горам и питается растительностью высокогорий.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Дрофа и фазан связаны с открытыми степными пространствами. Их жизнь зависит от высокой травы, укрытий и спокойных участков без сильного беспокойства человека.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предгорий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 бук образуют важные лесные сообщества предгорий и склонов. Эти деревья поддерживают многие виды животных и помогают сохранять почву.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и подсолнух напоминают о хозяйстве юга. Эти культуры хорошо растут там, где достаточно тепла, света и длинного сезона.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осваивали регион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удобных местах возникали крепости и сторожевые линии. Они защищали дороги, перевалы и границы освоенных земель.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южные земли проходили пути между степями, Кавказом и морскими берегами. Они связывали разные народы и облегчали обмен товарами.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Чёрным, Азовским и Каспийским морями усилила значение региона. Южные территории стали важным узлом обмена и расселения.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порты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выросли торговые города и порты. Они стали центрами ремёсел, торговли и движения людей между морем и внутренними районами.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живут рядом и сохраняют свои традиции.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разные народы, и общее пространство помогает им жить, учиться и работать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России, обобщение по теме «Европейский Юг»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 имеют собственные государственные языки помимо русского.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республиках региона русский язык соседствует с родными языками народов, поэтому повседневное общение и традиции сохраняются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республик Северного Кавказа и учебные материалы по географии России.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что здесь производят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 регионе развиты сельское хозяйство, пищевая переработка, транспорт и добыча сырья у побережья и в степных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опирается на климат, плодородные земли и выход к морям, поэтому здесь особенно важны аграрный сектор и транспортные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картам и материалам курса географии России.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порты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 и Ростов-на-Дону выполняют функции крупных административных и деловых центров. Здесь сосредоточены управление, торговля, образование, транспортные узлы и значительная часть городского населения региона.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Новороссийск, Таганрог и Махачкала важны для морских перевозок, а Сочи известен как курортный город. Эти пункты связывают побережье с внутренними районами России.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отличаются не только размером, но и специализацией: одни обслуживают промышленность, другие туризм, третьи — морскую торговлю и межрегиональные потоки товаров.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курорты и туризм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Сезон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регионе живёт не только летом: сезонность зависит от побережья, высоты и погоды. Поэтому здесь важны хорошая инфраструктура, безопасность и бережное отношение к природе.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Санатории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 — санаторно-курортный отдых. Мягкий климат, минеральные воды и природные парки помогают сочетать лечение, прогулки и знакомство с ландшафтами.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Маршруты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обратите внимание на горные районы Кавказа. Здесь популярны походы, смотровые площадки, каньоны и зимние маршруты, которые показывают регион с другой стороны.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Морской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побережья: Черноморское и Азовское моря дают пляжи, тёплый сезон и возможности для отдыха у воды. Для многих семей именно море становится главной целью поездки.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природы и истории помогают увидеть, как по-разному развивался Европейский Юг: от горных вершин до древних поселений и прибрежных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объединяют природу и историю: одни связаны с горами и каньонами, другие — с древним заселением, обороной и торговыми путями.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истории Южной России.
</a:t>
            </a:r>
            <a:endParaRPr lang="en-US" sz="995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региона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Меры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 включает лесовосстановление, уборку территорий, охрану заповедников и разумное потребление ресурсов. Такие меры помогают сохранять и ландшафты, и условия жизни людей.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Нагрузка туризма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и популярные маршруты создают большую нагрузку на побережья, тропы и стоянки. Мусор и шум нарушают природный баланс, если отдых организован без правил.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Эрозия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гор и в распаханных районах быстрее развивается эрозия почв. Её усиливают ливни, вырубка лесов и неправильное использование склонов без защитных мер.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Засуха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районах опасны засухи, суховеи и выгорание трав. Они ухудшают состояние земель, поэтому особенно важны сохранение растительности, грамотное землепользование и экономия воды.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защита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отдыхать безопасно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основаны на типичных рисках отдыха в горах, у воды и на туристических маршрутах.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мини-исследование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связать географию, природу и жизнь людей в одном коротком исследовании.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два моря, которыми омывается регион, и объясните, чем они отличаются по положению, размерам и значению для отдыха и хозяйства.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степь и горы: где удобнее пахать землю, а где труднее строить дороги и поселения? Подумайте, как рельеф влияет на жизнь 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чернозёмы ценятся в земледелии? Ответ должен связать состав почвы, урожайность и развитие сельского хозяйства в степных районах.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города и порты вы запомнили? Попробуйте назвать хотя бы два примера и объяснить, чем они важны для перевозок и торговли.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регионе много народов и языков, а туризм зависит от природы? Здесь важно увидеть связь между культурным разнообразием и условиями местности.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вопросы по теме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Юг: регион разнообразия и 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Юг России показывает, как природа и люди развиваются вместе: моря, степи и горы определяют хозяйство, культуру, транспорт и туризм. Главное здесь — разнообразие и бережное отношение к нему.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2026-07-26T23:43:40Z</dcterms:created>
  <dcterms:modified xsi:type="dcterms:W3CDTF">2026-07-26T23:43:40Z</dcterms:modified>
</cp:coreProperties>
</file>