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в атмосфере и литосфере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красоту и одновременно требует внимательности.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рельеф влияют на повседневную жизнь: они определяют безопасность дорог, прогулок и поездок. Атмосфера и литосфера связаны, потому что воздух, вода, лёд и движение земной коры меняют поверхность Земли.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климат и опасные явления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состояние атмосферы в конкретный день: температура, облачность, ветер, осадки и видимость. Она может измениться за часы и даже за минуты.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чаще бывает в местности много лет подряд. По нему можно понять, какие опасные явления здесь встречаются наиболее регулярно.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приходят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шквал, ливень или метель возникают быстро и часто приходят вместе. У каждого явления есть свои признаки, но они могут усиливать друг друга.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сигналами становятся потемнение неба, усиление ветра, ухудшение видимости и резкое изменение температуры. Эти изменения важно замечать заранее, а не ждать усиления.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спасает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следить за прогнозом и небом одновременно, легче выбрать безопасное поведение. Внимательность особенно важна на улице, у воды и в дороге.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циклон и антициклон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связан с областью пониженного давления. Воздух поднимается вверх, образуются облака, усиливается ветер и чаще выпадают осадки, поэтому погода становится неустойчивой.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 обычно приносит повышенное давление. Небо проясняется, ветер слабеет, воздух становится суше, но зимой возможны сильные морозы и туман.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воздушных масс, то есть фронтах, погода меняется особенно резко. Здесь нередко возникают грозы, ливни, шквалы и резкие перепады температуры.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особенно опасны дороги, открытые площади и слабые постройки. Ветер, осадки и скачки давления осложняют движение, снижают видимость и увеличивают риск 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самые заметные опасности для школьников и семей в разные сезоны.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упоминаются грозы, ветер и ливни; зимой и осенью заметно возрастают метели, гололёд и туман.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 молния: признаки и риск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грозы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Грозу обычно выдают тёмные кучево-дождевые облака, далёкий гул грома и быстрые изменения ветра. Если небо темнеет, а воздух становится душным, гроза может начаться очень скоро.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опаснее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опасна на открытой местности, у воды, под одинокими деревьями и рядом с металлическими предметами. В эти места ток может попасть с особой лёгкостью.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 — ожоги, травмы от удара или падения и пожары. Опасность сохраняется даже после яркой вспышки, потому что разряд может повториться.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прятаться под высоким деревом и не стоять на возвышенности. Безопасность повышается, если быстро уйти в укрытие и ждать окончания грозы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грозе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приближении грозы и ударе молнии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ветер, шквал и смерч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усиления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часто появляются резко: ветер усиливается, деревья наклоняются, а по улице начинают лететь лёгкие предметы и пыль.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выглядит как вращающийся столб воздуха, соединяющий облако и землю. Он перемещается быстро и может повредить крыши, деревья и лёгкие постройки.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Шквал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шквале порывы становятся короче, но гораздо сильнее. Это особенно опасно рядом со стеклом, навесами, рекламными щитами и старыми деревьями.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явления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стихания ветра важно проверить окружение: возможны оборванные провода, упавшие ветви и повреждённые конструкции, которые остаются опасными ещё некоторое время.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 сильном ветре
</a:t>
            </a:r>
            <a:endParaRPr lang="en-US" sz="15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укрыться в прочном здании и держаться подальше от окон. Стекло может разбиться от удара ветра или летящего предмета.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Отойти от опасных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нужно отойти от старых деревьев, щитов, остановок и лёгких конструкций. Порывы ветра могут их опрокинуть или сорвать крепления.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 повреждениях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приближаться к оборванным проводам и упавшим деревьям. Даже после стихания ветра такие места остаются опасными для 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не 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взрослые, надо сразу сказать им о ситуации и выполнять их указания. Самостоятельные действия на ветру часто приводят к травмам.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«Опасные явления в атмосфере»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грозовые паводки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и грозовой паводок связаны с быстрым поступлением воды за короткое время.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продолжительнее дождь, тем выше риск быстрого подъёма воды и затопления.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см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достаточно, чтобы сбить человека с ног.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тонкий слой воды может стать опасным на дороге и во дворе.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 по безопасности при паводке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раскалённом воздухе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городом нависает тяжёлое небо, и воздух будто становится плотнее. Люди ищут тень, но жара не отпускает даже в узких улицах. В такие дни обычная прогулка быстро превращается в испытание для 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без прохлады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детской площадке становится тихо: качели почти не движутся, ветер слабый, а песок нагревается до неприятной температуры. Дети устают быстрее обычного, им хочется пить, а взрослые внимательно следят, чтобы никто не перегрелся.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место без защиты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городом жара особенно заметна на открытом поле. Солнце не даёт укрытия, и даже короткая работа или игра требуют пауз, воды и тени. Когда воздух долго остаётся горячим, силы устают гораздо быстрее.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ситуации, в которых жара ощущается сильнее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418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66" y="3525440"/>
            <a:ext cx="396113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пережить жаркий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тень или прохладное помещение, чтобы снизить нагрузку на организм. Даже короткий отдых от солнца помогает избежать перегрева и даёт телу время восстановиться.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тень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небольшими порциями в течение дня, не дожидаясь сильной жажды. Это поддерживает нормальное самочувствие и помогает избежать обезвоживания.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пить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светлая одежда и головной убор уменьшают воздействие солнечных лучей. Такие вещи меньше нагреваются и помогают сохранить комфорт в жаркую погоду.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Одевайтесь правильно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полдень лучше сократить активные игры, бег и спорт на улице. В это время жара обычно сильнее всего, а утомление наступает быстрее.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Снижайте нагрузку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оставляйте людей или животных в закрытой машине. Внутри температура повышается очень быстро, и это становится опасным даже на короткое время.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в машине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в метель и мороз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оценки обстановки: если снег кружится в воздухе и ветер усиливается, дорога быстро становится опасной. Видимость падает, поэтому важно заранее отказаться от дальних переходов и поездок.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безопасный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держитесь подальше от открытых участков, сугробов и обледеневших краёв дороги. В метель легко сбиться с пути, а сильный ветер усиливает риск падения и переохлаждения.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Защищайся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морозе защищайте кожу и дыхание от холода. Тёплая одежда, варежки, шарф и непромокаемая обувь помогают избежать обморожения и быстро набирающего силу озноба.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себя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техникой и мелкими предметами: на морозе они быстрее ломаются, а на ветру могут уноситься или застревать. На остановках и переходах нужно стоять спокойно и не приближаться к проезжей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ПДД РФ и памяток МЧС о движении в условиях плохой видимости и гололёда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гололёд на дорогах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гололёд особенно опасны рано утром и вечером, когда свет слабее и ошибки заметнее. Водителям и пешеходам нужно больше времени на реакцию.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риск создаёт сочетание плохой видимости и скользкой поверхности: на такой дороге сложнее и остановиться, и вовремя заметить препятствие.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безопасности в один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действиям дома, на улице и в школе при опасных явлениях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шага, которыми природа лепит поверхность Земли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разрушаются под действием воды, ветра, перепадов температуры и льда. Камни трескаются, крошатся и постепенно теряют прочность, а поверхность земли меняется даже там, где это незаметно сразу.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ветер переносят мелкие частицы на новые места. Так склоны размываются, русла углубляются, а отдельные участки почвы исчезают быстрее, чем успевают восстановиться.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движение воды или ветра замедляется, частицы оседают и накапливаются слоями. Из таких отложений со временем формируются дюны, барханы, морены и новые равнины.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процессы действуют долго, появляются выразительные формы рельефа: каньоны, ущелья, долины и песчаные гряды. Но рядом с ними могут возникать обвалы, оползни и заносы.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885" y="3200400"/>
            <a:ext cx="28297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 каньоне или ущелье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стены
</a:t>
            </a:r>
            <a:pPr algn="r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узкая долина с почти отвесными стенами сразу показывает, что река работала здесь очень долго. После дождей такие склоны становятся особенно нестабильными и могут осыпаться.
</a:t>
            </a:r>
            <a:endParaRPr lang="en-US" sz="959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обрывы
</a:t>
            </a:r>
            <a:pPr algn="r" indent="0" marL="0">
              <a:lnSpc>
                <a:spcPct val="9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Камнепады чаще возникают там, где породы уже потрескались. Поэтому возле обрывов не стоит задерживаться: один обвал может начаться внезапно и застать человека врасплох.
</a:t>
            </a:r>
            <a:endParaRPr lang="en-US" sz="1037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река
</a:t>
            </a:r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узкому руслу вода течёт быстро, а переправы становятся сложными. Даже небольшое повышение уровня после ливня делает переход опасным и неудобным для людей и техники.
</a:t>
            </a:r>
            <a:endParaRPr lang="en-US" sz="1056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Непростой путь
</a:t>
            </a:r>
            <a:pPr algn="l" indent="0" marL="0">
              <a:lnSpc>
                <a:spcPct val="9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и половодья возрастает риск оползней и размыва троп. Особенно осторожным нужно быть на узких дорогах, мостиках и местах, где склоны подходят близко к воде.
</a:t>
            </a:r>
            <a:endParaRPr lang="en-US" sz="10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Пустоты под землёй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известняка вода постепенно вымывает пустоты и расширяет трещины. Снаружи это может долго быть незаметно, но потом появляются провалы, которые опасны для дорог и дворов.
</a:t>
            </a:r>
            <a:endParaRPr lang="en-US" sz="118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риск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 воронки часто возникают там, где подземные воды движутся особенно активно. Поверхность земли может просесть неожиданно, поэтому тяжёлая техника и здания нуждаются в осторожной проверке.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 построек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 способен повредить не только грунт, но и трубы, фундаменты, подъездные пути. Если на участке появляются трещины, ямы или перекосы, это повод сразу сообщить взрослым и специалистам.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карстовые изменения на местности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признаки, действуй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природы можно распознать заранее, если замечать признаки и не игнорировать предупреждения. Быстрая реакция, знание правил и осторожность помогают сохранить здоровье и безопасность.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2026-07-26T16:51:36Z</dcterms:created>
  <dcterms:modified xsi:type="dcterms:W3CDTF">2026-07-26T16:51:36Z</dcterms:modified>
</cp:coreProperties>
</file>