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родства человека и животных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показывают общее эволюционное происхождение человека и 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вопрос важен для биологии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человека и животных помогает понять место человека в природе и объясняет общие черты строения, развития и наследственности. Эволюционная теория Дарвина и современные данные науки дают для этого проверяемые основания.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человека в живой природе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отряд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типа Хордовые человек принадлежит к классу Млекопитающие и отряду Приматы. Такое положение связано с теплокровностью, развитым мозгом, живорождением и рядом поведенческих особенностей.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 приматами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приматов характерны пятипалая конечность, ногти вместо когтей, бинокулярное зрение и сложное социальное поведение. Эти признаки указывают на близость человека к этой группе животных.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положение человека не выделяет его из природы, а показывает включённость в общую линию эволюции. Это подтверждает наличие общих предков с другими приматами.
</a:t>
            </a:r>
            <a:endParaRPr lang="en-US" sz="915" dirty="0"/>
          </a:p>
        </p:txBody>
      </p:sp>
      <p:sp>
        <p:nvSpPr>
          <p:cNvPr id="13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и тип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царству Животные и типу Хордовые. Это означает наличие общих признаков строения с другими позвоночными, включая внутренний скелет и единый план организации тела.
</a:t>
            </a:r>
            <a:endParaRPr lang="en-US" sz="902" dirty="0"/>
          </a:p>
        </p:txBody>
      </p:sp>
      <p:sp>
        <p:nvSpPr>
          <p:cNvPr id="14" name="Text 6"/>
          <p:cNvSpPr txBox="1"/>
          <p:nvPr/>
        </p:nvSpPr>
        <p:spPr>
          <a:xfrm>
            <a:off x="4943918" y="4344928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установлено место вида в системе органического мира, тем легче понять его происхождение. В случае человека классификация согласуется с данными анатомии, генетики и палеонтологии.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ДНК человека с другими приматами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сравнение особенно важно, потому что фиксирует различия на уровне наследственного материала, а не только внешних признаков.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значение к 100%, тем недавнее общий предок. Наибольшее сходство у человека с шимпанзе.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сравнительной генетики приматов; значения для лемура приведены как пример более далёкой группы
</a:t>
            </a:r>
            <a:endParaRPr lang="en-US" sz="7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тела у человека и животных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скелетный план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позвоночных сохраняются одни и те же основные отделы скелета: череп, позвоночник, грудная клетка и конечности. Это свидетельствует о наследовании общего плана строения, а не о случайном сходстве.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отделы конечностей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и задние конечности у разных животных включают сходные кости и суставы. Различается лишь их форма и пропорции, потому что эволюция по-разному приспосабливала их к конкретным условиям жизни.
</a:t>
            </a:r>
            <a:endParaRPr lang="en-US" sz="996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способом передвижения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преобладает прямохождение, у приматов — хватание и лазание, у наземных млекопитающих — бег. Различия в строении отражают образ жизни и функциональные нагрузки.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для 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скелетов человека, шимпанзе и другого млекопитающего наглядно показывает, что общие элементы строения сохраняются, даже если функции органов заметно различаются.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как доказательство общего происхождения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Сходный план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имеют общее происхождение и сходное внутреннее устройство, даже если выполняют разные функции. Именно поэтому их сравнение особенно важно для установления родственных связей между видами.
</a:t>
            </a:r>
            <a:endParaRPr lang="en-US" sz="971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Передняя конечность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передняя конечность стала органом труда и точных движений. Несмотря на это, в её строении сохраняются те же основные кости, что и у других млекопитающих.
</a:t>
            </a:r>
            <a:endParaRPr lang="en-US" sz="966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Летучая мышь и кит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летучей мыши и ласт кита приспособлены к полёту и плаванию соответственно, но построены по единому принципу. Это показывает, что одна и та же исходная структура может изменяться по-разному.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предке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костей плеча, предплечья и кисти указывает на наследование от общего предка. Гомологичные органы демонстрируют не просто внешнее сходство, а историческую связь организмов.
</a:t>
            </a:r>
            <a:endParaRPr lang="en-US" sz="9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и независимое возникновение сходства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Аналогичные органы могут выполнять одну и ту же функцию, но возникать в разных группах животных независимо друг от друга. Их сходство связано прежде всего с одинаковыми условиями среды.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крыльями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птиц и насекомых служат для полёта, однако устроены по-разному и имеют различное происхождение. Поэтому по одному внешнему признаку нельзя судить о близком родстве.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у рыб и дельфинов помогает быстро двигаться в воде, но не означает их близкого родства. Такой пример показывает, как среда жизни формирует сходные приспособления.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Эмбриологические доказательства родства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стадий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развития эмбрионы позвоночных очень похожи друг на друга. У них можно заметить общие зачатки органов, которые формируются по единому плану независимо от будущего вида.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дуги, хвостовой отдел и сходная закладка органов встречаются у эмбрионов рыб, земноводных, птиц и млекопитающих. Позднее эти структуры изменяются в соответствии с особенностями организма.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сходство проявляется в начале развития, а различия возникают позже, эмбриология подтверждает общее происхождение позвоночных и помогает проследить их эволюционное родство.
</a:t>
            </a:r>
            <a:endParaRPr lang="en-US" sz="9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эмбрионального развития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порядок раннего развития позвоночных и постепенное появление видовых особенностей.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находки и эволюция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4–2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Австралопитеки сочетали признаки древних приматов и человека. Их находки показывают ранний этап формирования человеческой линии и постепенный переход к более выраженному прямохождению.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2,4–1,4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habilis уже изготавливал простейшие орудия. Это свидетельствует о развитии трудовой деятельности, более сложном поведении и важном шаге в эволюции человека.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1,9 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отличался более крупным мозгом и устойчивым прямохождением. Его ископаемые остатки помогают понять, как накапливались признаки, сближающие древних людей с современным человеком.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человека и человекообразных обезьян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 человека и человекообразных обезьян сохранён общий план строения, а различия касаются главным образом степени развития отдельных признаков.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строения и поведения указывают на близкое родство, а различия в мозге, ходьбе и речи отражают дальнейшую эволюцию человека.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и данные приматологии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у 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 и аппендикс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 представляет собой остаток хвостового отдела, а аппендикс связан с предками, у которых пищеварение было устроено иначе. Оба образования утратили прежнее значение, но сохранились в организме.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утраченных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Мышцы, поднимающие волосы, и полулунная складка глаза — примеры структур, которые у человека почти не выполняют исходную роль. Они напоминают о приспособлениях, полезных у других млекопитающих.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атавизмы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 человека проявляются признаки далёких предков: хвост, избыточное оволосение тела или дополнительные соски. Такие случаи редки, но особенно наглядно показывают наследование эволюционных признаков.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Рудименты и атавизмы не нужны для объяснения жизни человека сегодня, однако они служат важными свидетельствами исторического развития вида и сохранения древних генетических программ.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молекулярном уровне родство видно особенно отчётливо
</a:t>
            </a:r>
            <a:endParaRPr lang="en-US" sz="1927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генетический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всех живых организмов записана одним и тем же кодом, а белки строятся из 20 основных аминокислот. Это позволяет сравнивать организмы на уровне молекул и видеть единство их биохимической основы.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шимпанзе: близкие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сопоставлении участков ДНК человека и шимпанзе обнаруживается очень высокая степень совпадения. Различия затрагивают лишь небольшую часть нуклеотидов, поэтому на изображении уместно показать почти совпадающие фрагменты молекулы.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следы общего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последовательностей белков отражает сходство генов, которые их кодируют. Чем меньше различий в молекулах, тем ближе эволюционное родство, поэтому молекулярные данные особенно ценны для реконструкции истории жизни.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доказательства родства наиболее убедительны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отдельные группы доказательств различаются по точности, но работают вместе и взаимно проверяют друг друга.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даёт наиболее прямое сравнение, а остальные методы усиливают вывод, делая картину происхождения человека надёжной и согласованной.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методов эволюционной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интеллект как результат эволюции приматов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и решение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приматов наблюдается использование простых предметов как инструментов. Это показывает способность не только реагировать на среду, но и находить практические способы решения задач.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через подражание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приматы перенимают действия у взрослых особей и обучаются в группе. Такой способ передачи опыта повышает выживаемость и считается важным этапом развития интеллекта.
</a:t>
            </a:r>
            <a:endParaRPr lang="en-US" sz="966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воспитание детёнышей требует памяти, внимания и устойчивых социальных связей. Чем сложнее поведение группы, тем больше роль общения и совместных действий.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эти качества достигли наибольшего развития, но их истоки видны у животных. Сложное социальное поведение отражает постепенное усложнение нервной системы в ходе эволюции.
</a:t>
            </a:r>
            <a:endParaRPr lang="en-US" sz="9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эволюция и построение родословных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сопоставляют последовательности ДНК и белков разных видов. Чем меньше различий обнаруживается в генах, тем ближе организмы по происхождению и тем недавнее их общий предок.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Филогенетические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молекулярного анализа используют для построения филогенетических деревьев. Они наглядно показывают, какие группы разошлись раньше, а какие сохраняют наибольшее сходство между собой.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 источник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человека содержит около 3 миллиардов пар оснований, поэтому даже небольшие участки сравнения дают много информации. Сопоставление с геномами других приматов подтверждает их близкое родство.
</a:t>
            </a:r>
            <a:endParaRPr lang="en-US" sz="9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устанавливают родство видов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разных независимых линий доказательств повышает надёжность вывода об эволюционном родстве.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природы, а не отдельное от нее существо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 наследственности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наследует признаки, изменяется и отбирается природой так же, как другие живые организмы. Биологические закономерности действуют для всех видов без исключения.
</a:t>
            </a:r>
            <a:endParaRPr lang="en-US" sz="974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длительной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человеком и животными не возникли внезапно. Они сформировались постепенно, через накопление наследственных изменений и отбор тех особенностей, которые повышали выживаемость.
</a:t>
            </a:r>
            <a:endParaRPr lang="en-US" sz="938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человека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рассматривает человека как часть живой природы, а не как существо, стоящее вне её законов. Это делает происхождение человека предметом научного исследования.
</a:t>
            </a:r>
            <a:endParaRPr lang="en-US" sz="9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позвоночных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признаки образуют единый план строения, который сохраняется у человека и у большинства позвоночных животных.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основных систем органов подтверждает общее происхождение внутри типа Хордовые и объясняет сходство разных групп позвоночных.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позвоночных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Родство человека и животных доказано наукой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анатомия, эмбриология, палеонтология и молекулярная биология показывают одно и то же: человек является частью животного мира и имеет общую эволюционную историю с другими приматами.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2026-06-01T20:16:32Z</dcterms:created>
  <dcterms:modified xsi:type="dcterms:W3CDTF">2026-06-01T20:16:32Z</dcterms:modified>
</cp:coreProperties>
</file>