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 11 классе: стереометрия, координаты и вычисления в пространстве
</a:t>
            </a:r>
            <a:endParaRPr lang="en-US" sz="2848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и методы вычислений: расстояния, углы, площади и объёмы в пространстве.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11 класса в системе школьного курса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11 класса продолжает планиметрию 7–9 классов и переносит ключевые понятия на объём: точка, прямая, плоскость, расстояние, угол, параллельность, перпендикулярность и объём. Опирается на идеи Евклида, Архимеда и Декарта, а координатный метод усиливает связь с аналитикой и физикой.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6683" y="2170429"/>
            <a:ext cx="2688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914" y="2170429"/>
            <a:ext cx="3072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81169"/>
            <a:ext cx="321434" cy="285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стереометрии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 и пирамиды изучаются через их элементы: основания, боковые рёбра и высоты. В задачах важно учитывать, как элементы связаны внутри трёхмерной модели, а не только на рисунке.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удобную «сетку» граней и помогают тренировать работу с диагоналями и сечениями. В сравнении фигур особенно заметны различия в количествах вершин, рёбер и граней.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Цилиндр, конус и сфера рассматриваются как объёмные «прообразы» окружности и её дуг. При решении задач связки идут через оси, радиусы, образующие и геометрию поверхностей.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 высоты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вычислений требуются диагонали, отрезки и высоты в пространстве. Часто они становятся сторонами прямоугольных треугольников, позволяя находить длины по формулам.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плоскостью — это ключевой способ «заглянуть» внутрь тела. Нужно определять точки пересечения на гранях, соединять их корректными отрезками и проверять принадлежность.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587279"/>
            <a:ext cx="4300800" cy="23148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 корректная запись объектов обеспечивают строгость рассуждений и однозначность решений.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Уточнённые обозначения связывают чертёж с доказательством: без них легко перепутать элементы и потерять логический контроль.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11 класса.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и обозначения стереометрии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стереометрии и их роль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свойства плоскостей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стереометрии задают фундамент: через три точки, не лежащие на одной прямой, проходит единственная плоскость. Если две точки прямой принадлежат плоскости, то вся прямая лежит в этой плоскости, а не только её фрагмент.
</a:t>
            </a:r>
            <a:endParaRPr lang="en-US" sz="1363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и «поведение» плоскостей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плоскости либо не пересекаются, либо пересекаются по прямой. Это помогает заранее понять, что именно получится при пересечении тела с плоскостью: линия или пустота, а также где искать точки контакта.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«узнавать» тела по их структуре: призмы и пирамиды отличаются именно количеством граней и связностью боковых рёбер.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тел подчиняются общим закономерностям: понимание структуры упрощает чтение чертежа и выбор метода решения.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значений из школьного курса стереометрии (куб, треугольная призма, четырёхугольная пирамида).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пространственных фигур по числу элементов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прямых и плоскостей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или плоскости в пространстве обычно выявляют через отсутствие общих точек или через устойчивое направление. Важно фиксировать, что прямой «негде встретиться» с плоскостью или другой прямой.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параллельна плоскости, если она не пересекает её и не лежит в ней целиком. Тогда при переходе к сечению часто появляется линия, «повторяющая» направление заданных объектов.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плоскости называют параллельными, если они не имеют общих точек. Такое соотношение применяется при построении сечений и при вычислении расстояний между параллельными элементами.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параллельности и перпендикулярности
</a:t>
            </a:r>
            <a:endParaRPr lang="en-US" sz="2163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ход рассуждений для признаков параллельности плоскостей и перпендикулярности в стереометрии.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1444" y="1496638"/>
            <a:ext cx="185812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в пространстве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перпендикулярна плоскости, если она перпендикулярна двум пересекающимся прямым этой плоскости. Тогда появляется «надёжный» путь к высотам и кратчайшим расстояниям в задачах.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проекция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 плоскостью измеряется через угол между прямой и её проекцией на плоскость. Это преобразует пространственную ситуацию в задачу с более понятной геометрией на плоскости.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через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перпендикулярности позволяет строить перпендикуляры к плоскости и находить расстояние до прямой. В вычислениях важны основания перпендикуляров и аккуратная последовательность построений.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отрезок между точкой и плоскостью — перпендикуляр. Поэтому доказательства обычно сводятся к тому, чтобы именно этот отрезок действительно был перпендикулярным и единственным.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положения секущей плоскости меняется набор пересечений с рёбрами. От этого зависит и количество сторон сечения.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сечения определяется не «случайно», а структурой пересечения: стороны появляются на пересечениях с рёбрами и связываются по правилам плоскости.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типичных сечений куба и призмы из школьного курса стереометрии (обобщённо).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сечений многогранника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многогранников и их построение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плоскости: с чего начинается построение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многогранника — это фигура, которую получают, когда секущая плоскость пересекает тело. Чтобы не потеряться в пространстве, в задачах сначала отмечают точки пересечения на гранях — «следы» плоскости. Затем соединяют эти точки отрезками, проверяя, какие ребра принадлежат секущей плоскости.
</a:t>
            </a:r>
            <a:endParaRPr lang="en-US" sz="1107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многоугольник на гранях
</a:t>
            </a:r>
            <a:pPr algn="ctr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ребре многогранника важно понять: пересекает ли его секущая плоскость. Если плоскость проходит через ребро, точка пересечения фиксируется однозначно; если проходит через грань, ищут пересечения внутри ее сторон. Так постепенно складывается контур сечения — треугольник, четырёхугольник или многоугольник с большим числом сторон.
</a:t>
            </a:r>
            <a:endParaRPr lang="en-US" sz="1052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 диагонали: почему форма зависит от положения плоскости
</a:t>
            </a:r>
            <a:pPr algn="ctr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контур построен, начинается аналитический этап: проверяют принадлежность рёбер и возможных диагоналей секущей плоскости. Визуальная форма сечения может «меняться» при небольшом сдвиге плоскости относительно тела, поэтому нужно опираться на принадлежность точек и прямых. Именно это связывает чертёж с доказательством.
</a:t>
            </a:r>
            <a:endParaRPr lang="en-US" sz="10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выражения для объёмов и поверхностей наиболее встречающихся тел: от куба и параллелепипеда до цилиндра, конуса и шара. Для большинства тел с параллельными основаниями объём определяется произведением площади основания на высоту (с нужным коэффициентом).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смысл формул: при равной высоте объём пропорционален площади основания; для пирамиды (и конуса) появляется коэффициент 1/3 по сравнению с соответствующей призмой (или цилиндром).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стереометрии, 11 класс.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площадей и объёмов основных тел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этот коэффициент часто комбинируют с Пифагором: чтобы найти высоту или диагональ, сначала строят прямоугольные треугольники в пространстве, а затем подставляют длины в формулу.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1/3 означает, что объём пирамиды (и конуса) при том же основании и высоте в три раза меньше объёма соответствующей призмы (и цилиндра).
</a:t>
            </a:r>
            <a:endParaRPr lang="en-US" sz="1823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формулы объёмов пирамиды и призмы и их связь с пространственными диагоналями.
</a:t>
            </a:r>
            <a:endParaRPr lang="en-US" sz="6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различия координат заданы, длина находится напрямую: квадрат длины равен сумме квадратов «приращений» по осям. Это особенно удобно, когда чертёж перегружен линиями.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наглядно показывает: чем больше вклад по координатам, тем сильнее растёт |AB|, потому что работает сумма квадратов. Координатный метод сводит геометрию к вычислениям.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длины вектора по координатам: |AB|=√((x₂−x₁)²+(y₂−y₁)²+(z₂−z₁)²).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в геометрии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 пространстве и их применение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в пространстве задаёт направление и длину и может быть записан через координаты: разность координат конца и начала. Это позволяет переводить чертёж в вычислимые величины и точные формулы.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и умножение на число позволяют строить нужные отрезки в доказательствах: параллельные смещения, разложение на составляющие. В задачах это помогает находить неизвестные длины и устанавливать равенства.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a·b=|a||b|cosφ связывает длины и угол между векторами. При φ=90° значение равно нулю, что даёт критерий перпендикулярности и упрощает проверку гипотез.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вычисление угла или расстояния
</a:t>
            </a:r>
            <a:endParaRPr lang="en-US" sz="2297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последовательность для стереометрии: от схемы — к проекциям и прямоугольным треугольникам.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высота фиксирована, формула объёма призмы превращается в V=Sосн. Для пирамиды и конуса действует коэффициент 1/3: V=(1/3)Sосн·h.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геометрические тела различаются не принципом расчёта, а коэффициентом. График подтверждает: при одинаковом основании и высоте объём пирамиды составляет ровно треть объёма соответствующей призмы.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Vпризмы=Sосн·h и Vпирамиды=1/3·Sосн·h.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зависимости в задачах на объёмы и площади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по геометрии 11 класса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подменяют длину ребра его проекцией на плоскость: проекция меньше исходного отрезка, если он не перпендикулярен плоскости. Итоговые формулы «не сходятся», но причина упущена.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прямоугольного треугольника приводит к подстановке неподходящих катетов в теореме Пифагора. Важно заранее определить, какие отрезки действительно перпендикулярны, а не «кажутся» так на рисунке.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путаница — смешение ребра и высоты. В пространственных телах высота всегда определяется относительно основания, поэтому её нельзя брать произвольно: требуется провести перпендикуляр к основанию и зафиксировать точки.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доказательствах пропускают промежуточные шаги: утверждают параллельность или перпендикулярность без опоры на признак. Дополнительно теряются видимые и невидимые рёбра, из-за чего ошибочно читаются линии на чертеже.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26422"/>
            <a:ext cx="4300800" cy="20365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метод решения: один и тот же объект можно рассматривать разными способами. Выбор зависит от данных задачи — углы, расстояния, диагонали, сечения или объёмы.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геометрические данные можно решить несколькими путями, но эффективность зависит от того, какие величины уже известны. Координатный метод удобен при вычислениях, а признаки параллельности и сечений — при доказательствах.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тем школьной стереометрии (11 класс).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задач по геометрии 11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 пространстве — основа точного мышления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11 класса объединяет аксиомы стереометрии, свойства многогранников и тел вращения, векторный и координатный методы, а также вычисления площадей, объёмов, расстояний и углов, формируя строгое пространственное мышление для реальных задач.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2026-05-14T05:04:52Z</dcterms:created>
  <dcterms:modified xsi:type="dcterms:W3CDTF">2026-05-14T05:04:52Z</dcterms:modified>
</cp:coreProperties>
</file>