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об одежде: от идеи до прототипа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замысла к готовой модели: проект одежды в 20 шагах.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проект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проект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проект показывает, как одежда становится ответом на повседневные задачи: удобно двигаться, выглядеть аккуратно и учитывать школьные правила. Решения выбирались по реальным наблюдениям и простым критериям.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 проект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замысла к вещи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начинается с идеи и заканчивается прототипом, который можно оценить в реальной носке. Такой путь помогает увидеть, как замысел превращается в понятную и проверяемую модель.
</a:t>
            </a:r>
            <a:endParaRPr lang="en-US" sz="1304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учитывается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 важны не только рисунок и стиль, но и материалы, посадка, удобство и аккуратность исполнения. Каждый этап влияет на итоговый результат.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показан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представлен наглядно: эскизы, выбор ткани, примерки и готовая модель. Это делает проект понятным и позволяет проследить все решения шаг за шагом.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критерия помогают понять, подходит ли одежда для школьного дня и активных занятий.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критерия выбора особенно важны: комфорт, практичность и аккуратный внешний вид.
</a:t>
            </a:r>
            <a:endParaRPr lang="en-US" sz="232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проекта, сформулированные в ходе работы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 задачи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1229275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Постановка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сформулирована задача проекта: определить, какую одежду нужно создать и в каких условиях она будет использоваться. Это задаёт направление всей дальнейшей работы.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1968791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Анализ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изучены примеры похожих моделей, чтобы понять, какие решения действительно удобны и уместны. На этом этапе отбираются удачные идеи и слабые стороны.
</a:t>
            </a:r>
            <a:endParaRPr lang="en-US" sz="1136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2708307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Подбор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выбираются ткань, фурнитура и общий силуэт. Материалы должны поддерживать форму изделия и одновременно не мешать движению.
</a:t>
            </a:r>
            <a:endParaRPr lang="en-US" sz="1136" dirty="0"/>
          </a:p>
        </p:txBody>
      </p:sp>
      <p:sp>
        <p:nvSpPr>
          <p:cNvPr id="14" name="Text 5"/>
          <p:cNvSpPr txBox="1"/>
          <p:nvPr/>
        </p:nvSpPr>
        <p:spPr>
          <a:xfrm>
            <a:off x="475800" y="3447823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Проработка идеи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создаются эскизы, по которым можно сравнить несколько вариантов и выбрать лучший. Важно, чтобы модель была простой в изготовлении и соответствовала задумке.
</a:t>
            </a:r>
            <a:endParaRPr lang="en-US" sz="1136" dirty="0"/>
          </a:p>
        </p:txBody>
      </p:sp>
      <p:sp>
        <p:nvSpPr>
          <p:cNvPr id="15" name="Text 6"/>
          <p:cNvSpPr txBox="1"/>
          <p:nvPr/>
        </p:nvSpPr>
        <p:spPr>
          <a:xfrm>
            <a:off x="475800" y="4187318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Проверка и 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этап — прототип, примерка и оценка результата. После проверки вносятся правки, чтобы изделие стало удобнее и аккуратнее.
</a:t>
            </a:r>
            <a:endParaRPr lang="en-US" sz="11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 для кого она создана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 для кого она создана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уместность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Нейтральность для школы остаётся важным условием: модель должна сочетаться с разной одеждой и выглядеть уместно в учебной обстановке.
</a:t>
            </a:r>
            <a:endParaRPr lang="en-US" sz="1301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подобраны так, чтобы они были полезными, а не декоративными ради декора. Карманы, застёжки и отделка не должны отвлекать или мешать движению.
</a:t>
            </a:r>
            <a:endParaRPr lang="en-US" sz="1301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силуэт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Силуэт выбран понятный и несложный, чтобы изделие выглядело современно, но не мешало в носке. Простая форма облегчает и изготовление, и уход.
</a:t>
            </a:r>
            <a:endParaRPr lang="en-US" sz="1301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подростка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рассчитана на подростка, которому нужна одежда для школы и повседневной активности. Поэтому в приоритете свобода движений, удобная посадка и спокойный внешний вид.
</a:t>
            </a:r>
            <a:endParaRPr lang="en-US" sz="12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референсов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одежда показала важность аккуратного вида, простых линий и удобной посадки. Такие решения помогают выглядеть собранно и чувствовать себя свободно в течение дня.
</a:t>
            </a:r>
            <a:endParaRPr lang="en-US" sz="1176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моделях особенно полезны мягкие ткани, свобода в плечах и отсутствие лишних деталей. Эти признаки делают вещь удобной при движении.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варианты подсказали удачные элементы: карманы, лаконичный крой и нейтральные цвета. Они делают одежду практичной и легче сочетаемой с другими вещами.
</a:t>
            </a:r>
            <a:endParaRPr lang="en-US" sz="1176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не брать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удачными оказались слишком жёсткие материалы, сложные застёжки и перегруженный декор. Такие решения снижают комфорт и усложняют ежедневное использование.
</a:t>
            </a:r>
            <a:endParaRPr lang="en-US" sz="11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свойства нужны модели, чтобы она была удобной, практичной и подходила для школьного или повседневного использования.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требования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модель должна одновременно обеспечивать комфорт, быть прочной и сохранять опрятный вид.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проекта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выбранные материалы и фурнитуру, которые помогают сохранить форму изделия и сделать его удобным в использовании.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фурнитура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фурнитура подбираются по практичности: они должны быть прочными, удобными и безопасными в повседневной носке.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материалов в проекте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декор и эргономика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декор и эргономика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строится на нейтральной основе: так изделие выглядит спокойно, легко сочетается с другой одеждой и не теряет актуальности в школьной среде.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декор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 используется как акцент, а не как главный элемент. Это помогает сохранить аккуратный вид, упростить уход и не перегружать силуэт.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в носке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Швы, карманы и застёжки размещаются так, чтобы не натирать и не ограничивать движение. Эргономика делает модель удобной в течение всего дня.
</a:t>
            </a:r>
            <a:endParaRPr lang="en-US" sz="14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Эскизы и выбор лучшей идеи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появились несколько эскизов с разной длиной, формой рукава и отделкой. Это помогло увидеть, как одна идея может выглядеть по-разному и какие решения действительно подходят проекту.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критериям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каждый вариант сравнили по удобству в носке, простоте пошива и соответствию школьной задаче. Важным стало не только красивое, но и практичное решение.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финальной идеи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итоговый вариант вошли самые удачные элементы из лучших набросков. Такой выбор сделал модель более цельной, понятной и реалистичной для изготовления в школьных условиях.
</a:t>
            </a:r>
            <a:endParaRPr lang="en-US" sz="13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первоначальная идея превращается в практичное решение и даёт конкретный результат в носке и уходе.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Идея, решение, результат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решение поддерживает главную цель проекта: сделать модель удобной, аккуратной и подходящей для повседневного использования.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проектных решений и их практического эффекта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создавались лекала и размеры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школьном технологическом процессе: мерки, построение, лекала, раскрой и контроль размеров.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делали прототип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изготовление прототипа от первых деталей до окончательной сборки и проверки посадки.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Примерки и правки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примерка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сборки проверили общую посадку изделия. Стало видно, где модель сидит удобно, а где нужно убрать лишнюю длину или скорректировать объём.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Корректировка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внесли основные правки: изменили длину, ширину по талии или груди, а также положение карманов и рукавов, чтобы одежда не мешала движению.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повторной проверки закрепили изменения и оценили результат. Модель стала ровнее сидеть, а швы и линии выглядеть аккуратнее и чище.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модель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модель воспринимается цельно благодаря спокойной палитре и чистым линиям. Все элементы работают вместе, поэтому изделие выглядит аккуратно и современно.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посадка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стала более удобной после примерок и правок. Модель не ограничивает движения и подходит для повседневной носки в школе и вне её.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фото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фото важны три ракурса: общий вид, крупный план ткани и изображение на фигуре. Так легче показать внешний вид, фактуру и посадку модели.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проводилась в пяти типичных движениях, чтобы понять, как модель ведёт себя в реальной носке, а не только на вешалке.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удобства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показатели получились в ходьбе и сидении; при наклонах и приседании модель тоже сохранила удобство, но требует небольшой запаса свободы.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примерки и теста движений, 2025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 ухаживать за моделью и что влияет на её долговечность и внешний вид.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Практичность и уход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уход и аккуратное хранение помогают модели дольше оставаться опрятной и не терять форму после регулярного использования.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 уходу за выбранными тканями и изделием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Экологичность и разумный выбор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ткани можно использовать для мелких деталей, чтобы не выбрасывать хорошие кусочки материала. Это снижает отходы и помогает расходовать ресурсы разумно.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при раскрое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раскрой позволяет лучше разместить детали на ткани и уменьшить лишние обрезки. Такой подход экономит материал без потери качества изделия.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вещи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ткань служит дольше и реже требует замены. Чем дольше одежда остаётся пригодной, тем меньше новых покупок и лишней нагрузки на природу.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модель удобна и практична, её будут носить чаще. Это делает проект полезным не только как учебную работу, но и как пример ответственного выбора.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замысла к готовой модели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показал, как из идеи, эскизов и пробной модели рождается удобная одежда. Самым важным результатом стали осознанные решения, точная примерка и понимание полного технологического пути.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2026-07-25T17:57:21Z</dcterms:created>
  <dcterms:modified xsi:type="dcterms:W3CDTF">2026-07-25T17:57:21Z</dcterms:modified>
</cp:coreProperties>
</file>