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новизна в политике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сохраняют опору, а новизна помогает государству меняться.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показывает силу давних институтов, а Русь XIII века — трудный выбор между угрозами и сохранением страны. Сравнение помогает понять, как власть меняется без потери опоры.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исторических примера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 урока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не существует сама по себе: ей нужно удерживать порядок, защищать людей и принимать решения в меняющихся условиях. Поэтому устойчивость и гибкость всегда связаны между собой.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Русь XIII века очень различны по времени и обстоятельствам, но обе показывают, как государство ищет баланс между привычным порядком и необходимыми изменениями.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 звучит так: как государство может меняться, не разрушая традиции, которые поддерживают его устойчивость и доверие людей?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сравнения двух примеров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как в Британии сочетаются монархия, парламент и реформы, и почему эта система считается одновременно старой и современной.
</a:t>
            </a:r>
            <a:endParaRPr lang="en-US" sz="1333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рассмотрим политику Александра Невского: как он действовал между Востоком и Западом, чтобы защитить Русь в тяжёлое время.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сравним оба примера и выделим, что в них общего, а что связано с разными историческими условиями.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сделаем вывод о том, как традиция поддерживает порядок, а новизна помогает отвечать на новые вызовы.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новизна: простые определения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 политике — это правила, институты и способы управления, которые сохраняются долгое время и помогают власти быть понятной и устойчивой.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новизна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 — это новые решения, реформы и методы работы власти, которые появляются, когда старых способов уже недостаточно.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традиция и новизна не противоречат друг другу: одно сохраняет основу, а другое обновляет её формы и содержание.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политике важно не только меняться, но и сохранять доверие людей. Поэтому удачные реформы обычно опираются на уже знакомые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британская политика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британской политики находятся монархия, парламент и партии. Каждая часть системы выполняет свою роль и вместе создаёт устойчивый порядок.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напоминает о преемственности государства. Она не управляет ежедневно, но сохраняет символ единства и исторической непрерывности.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принимает законы и обсуждает важные решения. Через него в стране действует представительная власть, а не произвольные приказы одного человека.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партий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борются за поддержку избирателей и предлагают разные программы. Благодаря этому политика в Британии остаётся открытой для споров и изменений.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британскую систему называют традиционной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процедуры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политика строится на уважении к правилам. Решения принимаются не только ради результата, но и через установленные процедуры, которые считаются обязательными для всех.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1215 года стала важным символом ограничения власти. Она показывает, что право и договорённость значимы уже много веков.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Многовековой парламентаризм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 Британии развивался постепенно, поэтому его роль укреплялась столетиями. Это сделало представительную власть частью политической традиции страны.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и институты сохраняются долго, они становятся привычной основой государства. Именно поэтому британскую систему часто называют традиционной.
</a:t>
            </a:r>
            <a:endParaRPr lang="en-US" sz="12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новизна в британской политике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меняется, и вместе с ним меняются запросы к власти. Рост городов, промышленности и образования заставлял государство искать новые решения.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рабочих, расширение школьного образования и рост политической грамотности сделали участие людей в жизни страны более важным и заметным.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ответить на эти изменения, Британия проводила реформы. Они расширяли права граждан, но не отменяли сразу прежние государственные институты.
</a:t>
            </a:r>
            <a:endParaRPr lang="en-US" sz="1281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новизна входила в политику постепенно: через поправки, новые правила и расширение участия, а не через резкий разрыв с прошлым.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политические реформы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политические изменения в Британии шли через последовательные реформы, каждая из которых расширяла участие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реформы, тем больше людей получали доступ к политике. Изменения происходили поэтапно, без отказа от парламентской 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ключевым избирательным реформам Великобритании XIX–XX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политической жизни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партий
</a:t>
            </a:r>
            <a:pPr algn="l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парламентской жизни Британии партии предлагают программы, спорят в публичной среде и стремятся убедить избирателей. Политика становится соревнованием идей, а не только борьбой за власть.
</a:t>
            </a:r>
            <a:endParaRPr lang="en-US" sz="1102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и дебаты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Предвыборные кампании делают политику заметной для общества: кандидаты выступают, отвечают на вопросы и объясняют свои планы. Так граждане лучше понимают, за что голосуют.
</a:t>
            </a:r>
            <a:endParaRPr lang="en-US" sz="1140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СМИ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газеты и интернет ускоряют обмен мнениями. Новости, интервью и обсуждения влияют на то, какие темы становятся главными в общественной повестке.
</a:t>
            </a:r>
            <a:endParaRPr lang="en-US" sz="1179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Опросы, митинги и общественные обсуждения позволяют людям выражать отношение к решениям власти. Это расширяет участие граждан без отказа от выборов и законов.
</a:t>
            </a:r>
            <a:endParaRPr lang="en-US" sz="1102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британской политики связана не с разрушением системы, а с её обновлением. Старые институты продолжают работать, но общество получает больше способов быть услышанным.
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реакции британского государства на кризисы и перемены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вызова к обновлению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новизна в Британии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британской политике старые основы не исчезают, а дополняются новыми решениями.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система меняется постепенно: сохраняет институты, но обновляет правила и способы участия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«Великобритания: традиции и новизна в политическом курсе страны»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Александр Невский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своего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был новгородским и владимирским князем XIII века. Он действовал в эпоху, когда Русь ослабляли войны, зависимость от Орды и давление с запада.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меч, но и 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политика строилась не только на военной силе, но и на расчёте. Он выбирал такие решения, которые помогали сохранить земли, население и порядок в тяжёлых условиях.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 на 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умел по-разному отвечать на разные угрозы: где-то он вел переговоры, а где-то защищал Русь оружием. В этом и проявлялась его политическая гибкость.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 — сохранить Русь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Невского важен потому, что он показывает: правителю иногда приходится думать прежде всего о выживании страны, а не о громких, но рискованных победах.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политике Невского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политике Невского важной опорой была защита земли и людей. Он стремился не допустить полного разорения Руси и сохранить жизнь населению в условиях постоянной опасности.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уклада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значимой была защита веры и княжеского порядка. Для людей того времени это означало сохранение привычного уклада, который помогал переживать военные и политические потрясения.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не разрушал традиционные основы власти, а опирался на них. Княжеская власть, ответственность перед землёй и уважение к общим правилам оставались для него важными.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главному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решения показывают, что традиция в политике — это не неподвижность, а верность главным целям: защитить своих, удержать порядок и не дать стране ослабнуть ещё больше.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Невского в отношениях с восточными силами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давления к выживанию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 Западом: защита и сопротивление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1242 года стало символом сопротивления западной угрозе. Невский защищал границы не ради славы, а чтобы не позволить чужой силе закрепиться на русской земле.
</a:t>
            </a:r>
            <a:endParaRPr lang="en-US" sz="1296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с западными противниками он делал ставку на организованное войско и быстрое действие. Такой подход помогал остановить продвижение противника и сохранить самостоятельность Руси.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вторжение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 льду Чудского озера показала, что иногда именно сила становится способом удержать мир. Для Невского это была не агрессия, а ответ на вторжение.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чём новизна подхода Невского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подхода Невского заключалась в умении не действовать одинаково во всех ситуациях. Он различал противников и выбирал разные способы поведения в зависимости от угрозы.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требовалось сохранить силы, он соглашался на переговоры и уступки. Там, где нужно было защитить землю, он принимал бой и не отступал.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думал прежде всего о будущем Руси. Поэтому важнее личной славы для него были спокойствие в землях, сохранение людей и уменьшение потерь.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силы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был новаторским для своего времени: не крайность, а баланс. Невский показал, что сильный правитель умеет сочетать твёрдость с осторожностью.
</a:t>
            </a:r>
            <a:endParaRPr lang="en-US" sz="13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политики Невского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Невский действовал по двум разным моделям: на Востоке выбирал переговоры, а на Западе — вооружённую защиту.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были подчинены одной задаче: сохранить Русь, но способы достижения цели различались.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«Русь между Востоком и Западом. Политика Александра Невского»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для сравнения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понять, как действовали государства и правители в эпоху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понятия связаны с выбором правителя между уступкой, соглашением и защитой своих земель.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Мини-глоссарий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через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Русь Невского показывают один важный урок: политика становится устойчивой, когда умеет опираться на традиции и при этом отвечать на новые вызовы без разрушения основы.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2026-07-26T10:54:00Z</dcterms:created>
  <dcterms:modified xsi:type="dcterms:W3CDTF">2026-07-26T10:54:00Z</dcterms:modified>
</cp:coreProperties>
</file>