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7727" y="529650"/>
            <a:ext cx="3180145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биологических систем: от молекул до 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строится как единая иерархия уровней, связанных обменом, регуляцией и развитием.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живые системы рассматривают как иерархию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жизнь объясняют через взаимосвязанные уровни: каждый следующий включает предыдущий и получает новые свойства. Именно поэтому свойства клетки, организма или экосистемы нельзя понять, рассматривая их элементы по отдельности.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 как основа организации жизни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942262" y="1662575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программу наследственности в последовательности нуклеотидов. В соматической клетке человека в ядре содержится 46 хромосом, обеспечивающих передачу признаков и точное воспроизведение клеток.
</a:t>
            </a:r>
            <a:endParaRPr lang="en-US" sz="772" dirty="0"/>
          </a:p>
        </p:txBody>
      </p:sp>
      <p:sp>
        <p:nvSpPr>
          <p:cNvPr id="11" name="Text 3"/>
          <p:cNvSpPr txBox="1"/>
          <p:nvPr/>
        </p:nvSpPr>
        <p:spPr>
          <a:xfrm>
            <a:off x="942269" y="2460037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РНК и 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участвует в считывании генетической информации и её реализации. Белки выполняют ферментативные, транспортные, сигнальные и структурные функции, определяя большинство свойств живой клетки.
</a:t>
            </a:r>
            <a:endParaRPr lang="en-US" sz="772" dirty="0"/>
          </a:p>
        </p:txBody>
      </p:sp>
      <p:sp>
        <p:nvSpPr>
          <p:cNvPr id="12" name="Text 4"/>
          <p:cNvSpPr txBox="1"/>
          <p:nvPr/>
        </p:nvSpPr>
        <p:spPr>
          <a:xfrm>
            <a:off x="942264" y="3257498"/>
            <a:ext cx="34926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 углеводы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формируют основу мембран и создают барьер между внутренней средой клетки и внешней средой. Углеводы служат источником энергии и нередко откладываются как запасное вещество.
</a:t>
            </a:r>
            <a:endParaRPr lang="en-US" sz="833" dirty="0"/>
          </a:p>
        </p:txBody>
      </p:sp>
      <p:sp>
        <p:nvSpPr>
          <p:cNvPr id="13" name="Text 5"/>
          <p:cNvSpPr txBox="1"/>
          <p:nvPr/>
        </p:nvSpPr>
        <p:spPr>
          <a:xfrm>
            <a:off x="4697037" y="2074213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значительную часть массы клетки и обеспечивает среду для биохимических реакций. Благодаря её свойствам возможны растворение веществ, их перенос и поддержание структуры клеточных компонентов.
</a:t>
            </a:r>
            <a:endParaRPr lang="en-US" sz="772" dirty="0"/>
          </a:p>
        </p:txBody>
      </p:sp>
      <p:sp>
        <p:nvSpPr>
          <p:cNvPr id="14" name="Text 6"/>
          <p:cNvSpPr txBox="1"/>
          <p:nvPr/>
        </p:nvSpPr>
        <p:spPr>
          <a:xfrm>
            <a:off x="4697037" y="2897488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основа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уровне закладываются химические механизмы наследственности, обмена веществ и регуляции. Именно молекулы создают условия для работы более сложных биологических систем.
</a:t>
            </a:r>
            <a:endParaRPr lang="en-US" sz="7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8292" y="1352325"/>
            <a:ext cx="2501016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элементарная единица живого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и 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отделяет клетку от внешней среды и регулирует поступление веществ. Она обеспечивает избирательный транспорт, без которого невозможны постоянство внутренней среды и обмен с окружением.
</a:t>
            </a:r>
            <a:endParaRPr lang="en-US" sz="1028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 органоиды образуют упорядоченное пространство, где происходят синтез белка, клеточное дыхание, накопление веществ и передача наследственной информации. Здесь сосредоточены основные жизненные процессы.
</a:t>
            </a:r>
            <a:endParaRPr lang="en-US" sz="1039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строения и 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существует как целостная система: её строение напрямую связано с выполняемыми функциями. Органоиды не просто находятся внутри клетки, а разделяют и согласуют её жизненно важные процессы.
</a:t>
            </a:r>
            <a:endParaRPr lang="en-US" sz="1125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не имеют оформленного ядра и мембранных органоидов. У эукариот, напротив, есть ядро, митохондрии, эндоплазматическая сеть, комплекс Гольджи и другие специализированные структуры.
</a:t>
            </a:r>
            <a:endParaRPr lang="en-US" sz="10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 и эукариот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усложнение внутренней организации связано с появлением ядра и мембранных органоидов.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отличаются более сложной внутренней организацией, что связано с компартментализацией и разделением функций между структурами клетки.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школьного курса биологии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 уровней организации жизни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каждому следующему уровню сопровождается ростом числа связей, специализацией элементов и усложнением регуляции.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живого отражает не просто увеличение масштаба, а появление качественно новых свойств на каждом уровне.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уровней организации живой природы, обобщение учебного материала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клеток формируется организм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последовательное объединение клеток в более сложные биологические структуры.
</a:t>
            </a:r>
            <a:endParaRPr lang="en-US" sz="1336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их функциональная специализация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Покрывает поверхность тела и выстилает полости органов, создавая защитный барьер. Она также участвует в всасывании, секреции и избирательном обмене веществ между средой и организмом.
</a:t>
            </a:r>
            <a:endParaRPr lang="en-US" sz="1194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опору, питание, защиту и связь между органами. К ней относят кровь, хрящ, кость и рыхлую соединительную ткань, каждая из которых выполняет собственную задачу.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 клеток, способных сокращаться и развивать силу. Благодаря этому организм перемещается в пространстве, а внутренние органы могут продвигать содержимое, например кровь или пищу.
</a:t>
            </a:r>
            <a:endParaRPr lang="en-US" sz="1111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Воспринимает раздражения, формирует и передаёт нервные импульсы. Она обеспечивает быструю связь между частями организма и согласует работу органов в меняющихся условиях среды.
</a:t>
            </a:r>
            <a:endParaRPr lang="en-US" sz="11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 системы органов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как целое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образован несколькими типами тканей, которые работают согласованно ради одной основной функции. Такое сочетание делает сердце, лёгкие, желудок или почки не набором тканей, а целостной системой.
</a:t>
            </a:r>
            <a:endParaRPr lang="en-US" sz="929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продвигает кровь, лёгкие обеспечивают газообмен, желудок и кишечник участвуют в переваривании пищи, а почки удаляют продукты обмена и помогают поддерживать постоянство внутренней среды.
</a:t>
            </a:r>
            <a:endParaRPr lang="en-US" sz="929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объединяются в системы, которые обеспечивают питание, дыхание, транспорт веществ, выделение, движение, размножение и регуляцию. Каждая система решает свою задачу, но действует не изолированно.
</a:t>
            </a:r>
            <a:endParaRPr lang="en-US" sz="929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систем органов поддерживает относительное постоянство внутренней среды. Именно поэтому организм способен сохранять устойчивость при изменении температуры, режима питания или физической нагрузки.
</a:t>
            </a:r>
            <a:endParaRPr lang="en-US" sz="9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процессы обмена веществ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взаимосвязаны: одни создают вещества и энергию, другие распределяют их и удаляют продукты распада.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объединяет все уровни организации жизни и обеспечивает непрерывность существования живой системы.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4725" y="1310269"/>
            <a:ext cx="2610900" cy="1629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как признак организованности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поддерживает относительное постоянство внутренней среды, несмотря на изменения внешних условий. Благодаря этому клетки работают в оптимальном режиме, а жизненно важные реакции не выходят за допустимые пределы.
</a:t>
            </a:r>
            <a:endParaRPr lang="en-US" sz="1002" dirty="0"/>
          </a:p>
        </p:txBody>
      </p:sp>
      <p:sp>
        <p:nvSpPr>
          <p:cNvPr id="14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терморегуляция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температура тела удерживается около 36,6 °C за счёт согласованной работы нервной и эндокринной систем. Даже небольшие отклонения быстро вызывают компенсаторные реакции организма.
</a:t>
            </a:r>
            <a:endParaRPr lang="en-US" sz="1072" dirty="0"/>
          </a:p>
        </p:txBody>
      </p:sp>
      <p:sp>
        <p:nvSpPr>
          <p:cNvPr id="15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воды и солей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Водно-солевой обмен, артериальное давление и объём жидкостей постоянно корректируются почками, сосудами и гормонами. Такая регуляция предотвращает обезвоживание, отёки и нарушение транспорта веществ.
</a:t>
            </a:r>
            <a:endParaRPr lang="en-US" sz="1014" dirty="0"/>
          </a:p>
        </p:txBody>
      </p:sp>
      <p:sp>
        <p:nvSpPr>
          <p:cNvPr id="16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состава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крови, уровень глюкозы и концентрация газов регулируются особенно строго. Это необходимо для нормальной работы мозга, мышц и всех органов, чувствительных к изменению химического состава внутренней среды.
</a:t>
            </a:r>
            <a:endParaRPr lang="en-US" sz="1002" dirty="0"/>
          </a:p>
        </p:txBody>
      </p:sp>
      <p:sp>
        <p:nvSpPr>
          <p:cNvPr id="17" name="Text 6"/>
          <p:cNvSpPr txBox="1"/>
          <p:nvPr/>
        </p:nvSpPr>
        <p:spPr>
          <a:xfrm>
            <a:off x="6082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регуляции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глюкозы видно, что при избытке или недостатке вещества организм включает противоположные по действию механизмы. Именно это делает внутреннюю среду устойчивой и функционально надёжной.
</a:t>
            </a:r>
            <a:endParaRPr lang="en-US" sz="11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отрицательной обратной связи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 регуляции: сигнал об отклонении запускает ответ, возвращающий показатель к норме.
</a:t>
            </a:r>
            <a:endParaRPr lang="en-US" sz="1332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единица эволюции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динамика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среды меняются, одни варианты признаков оказываются выгоднее других. В результате популяция постепенно перестраивается, а вид получает возможность адаптироваться или, при неблагоприятных условиях, исчезнуть.
</a:t>
            </a:r>
            <a:endParaRPr lang="en-US" sz="889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особей одного вида, длительно обитающих на одной территории и свободно скрещивающихся между собой. Общий генофонд делает её целостной единицей, на которой можно проследить изменения вида.
</a:t>
            </a:r>
            <a:endParaRPr lang="en-US" sz="920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Измеримые характеристики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Численность, плотность, рождаемость, смертность, возрастная структура и миграции позволяют описать состояние популяции. Эти параметры показывают, насколько она стабильна, быстро растёт или, напротив, сокращается.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внутри популяции возникают и накапливаются наследственные различия, на которые действует естественный отбор. Поэтому изменения частот генов происходят не у отдельной особи, а у группы особей.
</a:t>
            </a:r>
            <a:endParaRPr lang="en-US" sz="10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709032"/>
            <a:ext cx="4332300" cy="20705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популяции и их значение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оценить состояние популяции, её устойчивость и потенциальные изменения при воздействии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анализ параметров показывает, насколько популяция стабильна, как быстро меняется и какие факторы могут усилить или ослабить её жизнеспособность.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популяционных характеристик в школьной биологии.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166" y="1087125"/>
            <a:ext cx="2247669" cy="201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978" y="1087125"/>
            <a:ext cx="2250295" cy="201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7941" y="1087125"/>
            <a:ext cx="2247669" cy="201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деревья создают тень и формируют микроклимат, кустарники и травы используют свет по-разному, а грибы и бактерии возвращают в почву вещества из опавших листьев. Так живые организмы связываются с условиями среды в единую систему.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ярусный мир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лугу растения первыми накапливают энергию света, затем её получают насекомые и травоядные животные, а после — хищники. Каждый переход зависит не только от питания, но и от наличия воды, тепла и укрытий.
</a:t>
            </a:r>
            <a:endParaRPr lang="en-US" sz="958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как маршрут энергии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Павшие листья, остатки животных и продукты жизнедеятельности не исчезают бесследно. Их разлагают редуценты, превращая органику в минеральные соединения, которые снова становятся доступными растениям и поддерживают работу всей экосистемы.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и круговорот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как сцена взаимодействия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 экосистеме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не циклирует, а проходит через трофические уровни один раз, поэтому на каждом следующем уровне её становится 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уменьшение энергии вверх по цепи объясняет ограниченную длину пищевых цепей и малую численность крупных хищников.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экологической эффективности: в среднем около 10% энергии передаётся на следующий трофический уровень.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природе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пути переноса веществ между живыми организмами и неживой средой.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 высший уровень организации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жизни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экосистемы Земли и включает нижние слои атмосферы, всю гидросферу и верхнюю часть литосферы. Именно здесь возможны устойчивые формы жизни в самых разных условиях.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7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распространения
</a:t>
            </a:r>
            <a:pPr algn="l" indent="0" marL="0">
              <a:lnSpc>
                <a:spcPct val="110046"/>
              </a:lnSpc>
              <a:buNone/>
            </a:pPr>
            <a:r>
              <a:rPr lang="en-US" sz="974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организмов ограничивают температура, освещённость, вода и химический состав среды. Поэтому жизнь сосредоточена там, где эти факторы позволяют протекать обмену веществ и размножению.
</a:t>
            </a:r>
            <a:endParaRPr lang="en-US" sz="974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живого вещества
</a:t>
            </a:r>
            <a:pPr algn="l" indent="0" marL="0">
              <a:lnSpc>
                <a:spcPct val="110046"/>
              </a:lnSpc>
              <a:buNone/>
            </a:pPr>
            <a:r>
              <a:rPr lang="en-US" sz="992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не только приспосабливаются к среде, но и изменяют её: формируют состав воздуха, участвуют в образовании почв и влияют на режим водоёмов. Биосфера существует как система взаимных преобразований.
</a:t>
            </a:r>
            <a:endParaRPr lang="en-US" sz="992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1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фактор
</a:t>
            </a:r>
            <a:pPr algn="l" indent="0" marL="0">
              <a:lnSpc>
                <a:spcPct val="110046"/>
              </a:lnSpc>
              <a:buNone/>
            </a:pPr>
            <a:r>
              <a:rPr lang="en-US" sz="91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человека стала мощным биосферным воздействием. Она меняет биоразнообразие, климат, круговороты веществ и устойчивость экосистем, поэтому требует ответственного отношения и научно обоснованных решений.
</a:t>
            </a:r>
            <a:endParaRPr lang="en-US" sz="9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475" y="119851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6175" y="1198518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8875" y="1198518"/>
            <a:ext cx="376800" cy="334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575" y="1215264"/>
            <a:ext cx="376800" cy="3014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74275" y="1177584"/>
            <a:ext cx="376800" cy="37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уровней и системные свойства живого
</a:t>
            </a:r>
            <a:endParaRPr lang="en-US" sz="2250" dirty="0"/>
          </a:p>
        </p:txBody>
      </p:sp>
      <p:sp>
        <p:nvSpPr>
          <p:cNvPr id="15" name="Text 2"/>
          <p:cNvSpPr txBox="1"/>
          <p:nvPr/>
        </p:nvSpPr>
        <p:spPr>
          <a:xfrm>
            <a:off x="3960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организации строится на основе предыдущего и включает его элементы. От молекул до биосферы возрастает число связей, а вместе с ним — сложность управления и координации.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87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объект нельзя полностью понять, рассматривая отдельные части поодиночке. Свойства клетки, организма или экосистемы возникают только во взаимодействии компонентов, а не в их изоляции.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814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постоянно обмениваются веществом, энергией и информацией с окружающей средой. Без этого обмена невозможно питание, дыхание, рост и поддержание жизненных процессов.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241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механизмы поддерживают устойчивость при колебаниях внешних условий. Благодаря им организм сохраняет гомеостаз, а экосистема — относительное равновесие между видами и ресурсами.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668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не сводится к сохранению постоянства: системы меняются, адаптируются и эволюционируют. Именно способность к развитию позволяет живому отвечать на новые условия и сохранять перспективу существования.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 — единая многоуровневая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живого начинается с молекул и достигает биосферы, но на каждом уровне возникают новые свойства. Понимание этой иерархии помогает увидеть в биологии не набор фактов, а стройную систему взаимосвязей.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2026-06-01T18:14:51Z</dcterms:created>
  <dcterms:modified xsi:type="dcterms:W3CDTF">2026-06-01T18:14:51Z</dcterms:modified>
</cp:coreProperties>
</file>