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пунктуация в русском языке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русская фраза и зачем нужны знаки препинания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5 классе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учит строить предложения правильно, а пунктуация помогает точно передавать смысл. Эти правила нужны каждый день: в устной речи, в тетради и при чтении, чтобы не допускать путаницы и ошибок.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 предложение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объединяет главное и зависимое слово: в нём одно слово уточняет другое по смыслу, но не выражает законченную мысль.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одинаковые по словам конструкции могут выполнять разную роль: словосочетание называет предметно, а предложение передаёт целое сообщение.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сообщает о событии, вопросе или просьбе и всегда строится вокруг грамматической основы, которая делает высказывание завершённым.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это главные члены предложения. Обычно она состоит из подлежащего и сказуемого, но в односоставных предложениях может быть только один главный член.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или о чём говорится, а сказуемое показывает действие, состояние или признак. Именно основа помогает определить тип предложения и его 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 цели высказывания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имеет свою интонацию: сообщение, вопрос или побуждение к действию.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типа встречаются в обычной речи и отличаются целью высказывания, а не длиной или количеством слов.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русскому языку для 5 класса
</a:t>
            </a:r>
            <a:endParaRPr lang="en-US" sz="13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5082" y="1145300"/>
            <a:ext cx="5453936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простого предложения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признаки простого предложения: состав, распространённость и примеры.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предложения и наличие второстепенных членов позволяют быстро определить его тип и объём.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грамматическую основу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простого предложения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3597" y="3217325"/>
            <a:ext cx="3285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 который направлено действие, и отвечает на вопросы косвенных падежей. Оно помогает уточнить, что именно делают, видят или ищут.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указывает, где, когда, почему или как происходит действие. Без него предложение остаётся понятным, но теряет важные подробности.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обозначает признак предмета и чаще всего связано с существительным. Оно делает описание точнее, показывая цвет, размер, принадлежность или другое качество.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однородные члены важны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 одному и тому же слову и отвечают на один вопрос. Они перечисляют предметы, признаки или действия, не смешивая их роли в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роль в предложении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однородные члены перечисляются без союзов, между ними ставится запятая. При союзе и запятая обычно не нужна, когда он соединяет только два одинаковых члена.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запятая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 однородных членах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выбирают по тому, как соединены однородные члены и есть ли обобщающее слово.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ученик видит способ связи между однородными членами, тем меньше ошибок в пунктуации.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русскому языку для 5 класса
</a:t>
            </a:r>
            <a:endParaRPr lang="en-US" sz="13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Обращение, вводные слова и междометия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 кому обращаются, и помогает сделать речь адресной: Маша, открой тетрадь. В устной и письменной речи оно часто выделяется запятыми.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передают эмоции и реакцию: ой, ах, ура. Они придают высказыванию живость, а на письме могут сопровождаться запятой или восклицательным знаком.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показывают отношение говорящего к сообщению: конечно, по-моему, вероятно, к счастью. Они не называются членами предложения и обычно тоже отделяются запятыми.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 простом предложении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какой знак препинания нужен в типичных случаях простого предложения.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чаще всего выделяют добавочные элементы, а восклицательный знак передает сильную эмоцию.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пунктуации простого предложения, школьный курс русского языка
</a:t>
            </a:r>
            <a:endParaRPr lang="en-US" sz="12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подлежащим и сказуемым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правилах постановки тире в русском языке для именного и инфинитивного сказуемого.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включает две или несколько грамматических основ, поэтому в нем есть несколько смысловых центров и несколько частей, связанных между собой.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сложного предложения может быть построена как отдельное простое предложение и сохраняет собственные подлежащее и сказуемое.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союзных сложных предложениях части соединяются союзами и, а, но, что, когда и другими; союз подсказывает смысловую связь между частями.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бессоюзных сложных предложениях части соединяются без союзов: смысл и интонация помогают понять отношения между ними и выбрать знак препинания.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соединяются части сложного предложения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связи помогают точно передать отношения между частями: последовательность событий, причину, пояснение или зависимость одной мысли от другой.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Союзная связь встречается чаще, но выбор знака зависит не от вида предложения, а от способа соединения частей.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примеров из школьного курса русского языка
</a:t>
            </a:r>
            <a:endParaRPr lang="en-US" sz="13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 диалог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передает слова человека точно, без пересказа. На письме ее выделяют кавычками или оформляют через тире, если передают реплики в разговоре.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каждая реплика начинается с новой строки, а слова автора помогают понять, кто говорит и с какой интонацией произнесены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запятую в предложении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проверить структуру предложения и выбрать нужный знак препинания.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пунктуационные ошибки пятиклассников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там, где нужно быстро увидеть структуру предложения: основу, перечисление, обращение или прямую речь.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 с одним знаком, а с неверным анализом предложения перед письмом.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ученических ошибок по теме «Синтаксис и пунктуация»
</a:t>
            </a:r>
            <a:endParaRPr lang="en-US" sz="13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 синтаксису и пунктуации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грамматическую основу: тает снег. Предложение простое, двусоставное, без знаков внутри; важно различить подлежащее и сказуемое.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«Весной тает снег»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сложное: одна часть сообщает о времени, другая — о действии. Запятая разделяет части, а основы помогают увидеть границу.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«Когда начался дождь, мы вернулись домой»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обращение Катя, поэтому оно выделяется запятой. Основа предложения — открой; второе слово называет адресата.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«Катя, открой окно»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синтаксисе и пунктуации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помогает увидеть строение фразы, а пунктуация — точно передать смысл. Если находить основы, замечать однородные члены, обращения и сложные части, ошибок станет заметно меньше.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2026-05-22T23:08:47Z</dcterms:created>
  <dcterms:modified xsi:type="dcterms:W3CDTF">2026-05-22T23:08:47Z</dcterms:modified>
</cp:coreProperties>
</file>