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мира: как люди живут в разных частях Земли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живут миллиарды людей разных народов и языков; география объясняет различия.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«Народы мира» в школьной географии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народ — это исторически сложившаяся общность людей с общими культурой, языком, традициями и территорией. Распределение народов менялось из‑за миграций, войн, торговли и смешения населения в городах.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95455"/>
            <a:ext cx="321434" cy="2571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95455"/>
            <a:ext cx="321434" cy="2571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599" y="2170429"/>
            <a:ext cx="2304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114" y="2170429"/>
            <a:ext cx="2688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различают народы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главных признаков — общий язык. По нему люди узнают друг друга, передают знания в семье и учатся понимать традиции. Даже при смешении культур язык часто сохраняют дольше всего.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быт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узнают по повседневным привычкам: правилам гостеприимства, способам приготовления пищи, устройству праздников и семейным ролям. Быт складывается в конкретных условиях и со временем становится “своим”. 
</a:t>
            </a:r>
            <a:endParaRPr lang="en-US" sz="1187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мировоззрение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влияет на календарь, моральные нормы и обряды. Она отражается в праздниках, запретах и способах общения. Поэтому по религиозным традициям легко увидеть культурные различия между группами.
</a:t>
            </a:r>
            <a:endParaRPr lang="en-US" sz="1157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объединяет людей: общие события, переселения, трудности и достижения. Память о прошлом хранится в рассказах старших, песнях, легендах и памятных датах. Она помогает ощущать принадлежность к группе.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принадлежности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и внутренний признак: ощущение “мы” и уважение к собственной культуре. Оно поддерживает интерес к традициям, помогает сохранять идентичность, даже если люди живут далеко от прежних территорий.
</a:t>
            </a:r>
            <a:endParaRPr lang="en-US" sz="11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языков не означает одинаковую культуру или происхождение всех носителей — оно показывает именно связи языков.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языковых семей помогает увидеть маршруты расселения: разные группы формировались и распространялись по Земле в разное время.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курсы географии и лингвистическая справочная информация; точные доли по странам различаются в разных классификациях.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языковые семьи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Европы: плотное расселение и культурное разнообразие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«сближает»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Европы характерны высокая плотность населения и большие города, где люди живут рядом, учатся и работают вместе. Развитый транспорт ускоряет перемещения, а связи между странами усиливают обмен опытом.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различия сохраняются в едином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проявляются заметно: в кухне, музыке, праздниках и традиционной одежде. При этом многие элементы общего уклада — школьное образование и городская культура — делают взаимодействие привычным и ежедневным.
</a:t>
            </a:r>
            <a:endParaRPr lang="en-US" sz="13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примеры крупнейших народов по численности и основные регионы проживания.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многочисленные народы сосредоточены прежде всего в Азии, что связано с масштабами региона и историческими путями развития.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школьных учебников по населению мира; точные оценки зависят от критериев подсчёта.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народы мира и районы их проживания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огромное число народов с разными языками и религиями. Здесь возникли древние земледельческие цивилизации и торговые пути, поэтому культурное разнообразие особенно велико.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
</a:t>
            </a:r>
            <a:endParaRPr lang="en-US" sz="707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народов объясняется долгой историей расселения и множеством природных зон.
</a:t>
            </a:r>
            <a:endParaRPr lang="en-US" sz="2316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школьной географии; точные количества зависят от того, как классифицируют народы и языки.
</a:t>
            </a:r>
            <a:endParaRPr lang="en-US" sz="6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Африки: традиции, устная память и яркая культура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“хранят” прошлое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Африки важны устные предания: сказания передают от старших к детям. Вечерами звучат песни и рассказы, а истории помогают понимать, кто чьи предки и почему традиции сохраняются.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танцы и ритм барабанов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барабаны часто сопровождают обряды — от семейных событий до праздничных церемоний. Движения могут повторять трудовые занятия и значимые моменты жизни общины, а ритм помогает всем действовать вместе.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 ремёсла как часть праздника
</a:t>
            </a:r>
            <a:pPr algn="ctr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маски, украшения и ремёсла создают не только “для красоты”. Они нередко связаны с представлениями о природе и предках, а также с праздниками и семейными обрядами. Поэтому ремесло становится способом сохранять смысл традиций.
</a:t>
            </a:r>
            <a:endParaRPr lang="en-US" sz="11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влияют на образ жизни народов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Развилка образа жизни: природная среда → хозяйственные занятия → типичные решения в быту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403162"/>
            <a:ext cx="300000" cy="24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281" y="1496638"/>
            <a:ext cx="260138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69537"/>
            <a:ext cx="300000" cy="24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как часть культуры народа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отражает, как люди приспосабливаются к погоде и образу жизни. По форме и материалам можно понять, где живёт народ и чем он занимается: движением, трудом или праздниками.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историческими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кимоно связано с Японией, сари — с Индией, килт — со Шотландией, парка — с северными традициями, а пончо — с высокогорными районами Южной Америки. 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 цвета с “подсказками”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орнаментах и палитре одежды часто зашифрованы смыслы. Они могут указывать на возраст, семейное положение, праздничный день или принадлежность к местности, где сложилась традиция.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 знак общности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надевают традиционную одежду на торжества или в определённые дни, она становится знаком принадлежности к своему сообществу. Так одежда помогает сохранить память о правилах и ценностях народа.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идеи влияют на праздники, правила повседневного поведения, устройство семей и даже на то, какие памятники и здания строят в разных странах.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долей диаграмма показывает закономерность: религии обычно «привязаны» к определённым регионам и историческим путям общения.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географическое описание распространения религий; точных долей в диаграмме не указано (условная схема).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 мира и районы их распространения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 народов мира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Январь–февраль: Китайский 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дни многие семьи собираются вместе, готовят традиционные блюда и вспоминают семейные истории. Праздник помогает сохранять обычаи и укрепляет чувство общности.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Март: Навруз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Навруз связан с обновлением природы и началом нового сезона. Люди встречают весну песнями, угощениями и добрыми пожеланиями, передавая детям смысл праздника.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Плавающее время: Рамадан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 отмечают в разное время года из‑за смены лунного календаря. В период поста особое значение приобретают взаимопомощь, семейные встречи и вечерние молитвы.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Октябрь–ноябрь: Дивали и ноябрь: День мёртвых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связывают со светом и надеждой, а День мёртвых — с памятью об умерших. Несмотря на различия, оба праздника объединяют людей и помогают сохранить уважение к прошлому.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народов и связь с природной средой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Иглу строили из снега и льда: так сохранялась относительная прохлада или устойчивое тепло внутри в суровой Арктике. Материалы легко доступны, а форма защищает от ветра и метели.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Юрты и переносные дома удобны кочевникам степей, потому что их можно перемещать вслед за пастбищами. В лесных районах распространены избы, а на влажных берегах и в тропиках встречаются дома на сваях.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655028"/>
            <a:ext cx="4333200" cy="21793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формируется тем, что растёт или добывается в регионе. Климат, рельеф и доступные продукты определяют привычные блюда и способы приготовления.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рацион тесно связан с тем, что можно вырастить или регулярно добывать: земледелие поддерживает одни традиции, а рыболовство — другие.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географии: связь питания с природными условиями.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пища народов и природные условия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 народные инструменты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танцы помогают сохранять историческую память народа и передают особенности быта. Через мелодии и движения люди показывают, как жили раньше и что считали важным в общине.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тоже связаны с регионом: барабаны широко распространены во многих странах Африки, ситар — в индийской музыкальной традиции, а морин хуур ассоциируют с Монголией.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танцы изображают труд и события: охоту, работу, военные традиции, семейные праздники и обряды перехода. Поэтому выступления часто имеют понятный «сюжет».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 сохранение традиционного уклада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территория и особые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живут на территориях, где сформировался их уклад, и сохраняют древние языки и знания о природе. Часто они бережно передают практические умения: как добывать ресурсы и ориентироваться в местности.
</a:t>
            </a:r>
            <a:endParaRPr lang="en-US" sz="1374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необходимость защиты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коренных народов характерны небольшая численность и ограниченное число носителей языка. Из‑за давления внешней культуры и изменения условий проживания возникает необходимость защищать язык, традиции и права общин.
</a:t>
            </a:r>
            <a:endParaRPr lang="en-US" sz="12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языка заметно прежде всего в быту: дети начинают реже слышать речь старших и постепенно переходят на другой язык. Это ускоряет утрату слов и традиций.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ЮНЕСКО о тысячах языков показывают: языковая мозаика хрупкая. Сохранение требует того, чтобы язык оставался частью домашнего и школьного общения.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ЮНЕСКО; приведённая диаграмма использует условные категории, так как точные значения по группам на слайде не указаны.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и исчезающие языки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культурное разнообразие народов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 и языков складывается из действий семьи, образовательных и культурных институтов, а также поддержки со стороны государства и международных структур.
</a:t>
            </a:r>
            <a:endParaRPr lang="en-US" sz="10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мира в современной стране и в школьном классе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живут люди разных национальностей, религий и языков, поэтому города и школы часто становятся многонациональными. В результате повседневная жизнь приобретает заметное разнообразие.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соседство влияет на быт: появляются блюда из разных кухонь, звучат новые имена, возникают общие темы разговоров и интересы. Праздники могут отмечаться семьями по собственным традициям.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народов мира помогает понимать одноклассников и замечать различия без осуждения. Ребятам проще договориться, когда они знают, что у каждой группы есть своя история и ценности.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что культура каждой общности не «вторая по значению», а по‑своему ценная часть общего мира. География помогает увидеть, почему культуры формируются в разных природных и исторических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 — важная часть географии Земли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мира различаются численностью, языками, религиями, традициями и образом жизни, но их связывают природные условия, история расселения и хозяйственная деятельность. География объясняет, как люди приспосабливаются и сохраняют культуру.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2026-05-11T17:41:27Z</dcterms:created>
  <dcterms:modified xsi:type="dcterms:W3CDTF">2026-05-11T17:41:27Z</dcterms:modified>
</cp:coreProperties>
</file>