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7 классе: зачем он нужен и что мы изучаем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учиться, общаться и понимать мир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важен семикласснику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нужен для общения, чтения простых текстов и понимания песен, фильмов и видео. В 7 классе английский развивает память, внимание и умение строить короткие связные высказывания.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119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95395"/>
            <a:ext cx="206700" cy="165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как средство общения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Задавать и отвечать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можно задавать вопросы, отвечать на них и уточнять непонятное. Такие короткие реплики особенно важны на уроке, в магазине, в поездке и в онлайн-общении.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приветствовать собеседника, знакомиться, благодарить, извиняться, соглашаться и вежливо не соглашаться. Эти речевые модели делают разговор понятным и доброжелательным.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простыми фразами легче попросить подсказку, повторить слово или объяснить задание. Для семиклассника это важный навык, который снижает страх ошибки и поддерживает участие в уроке.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выражения нужны в классе, в магазине, в интернете и во время поездок. Чем чаще ученик использует их в знакомых ситуациях, тем увереннее он говорит и понимает других.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 пути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путешествий английский помогает спросить дорогу, уточнить время, купить билет и понять простые объявления. Даже небольшой запас фраз делает поездку спокойнее и удобнее.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 культура англоязычных стран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связан с жизнью Великобритании, США, Канады, Австралии и других стран. Через язык школьник узнаёт о праздниках, школьных обычаях и особенностях повседневного общения.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встречаются названия блюд, праздников, игр и школьных событий. Такие слова помогают увидеть, как язык отражает жизнь людей и их привычки.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 — разные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или выражение может звучать по-разному в зависимости от контекста. Поэтому важно не только переводить, но и понимать, где и как фраза употребляется.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культурой учит говорить вежливо и уместно. Это помогает лучше понимать собеседника, избегать недоразумений и использовать английский естественно.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регулярные занятия влияют на успех в английском языке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ежедневные занятия по 10–15 минут помогают удерживать темп и не терять изученное.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длительности одного урока: постепенная практика заметно улучшает все четыре навыка.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презентации, без привязки к конкретному исследованию
</a:t>
            </a:r>
            <a:endParaRPr lang="en-US" sz="7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речевые навыки на уроке английского языка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навык развивается и какое задание помогает его тренировать.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навык поддерживает другой: словарь помогает говорить, а чтение и аудирование делают речь и письмо точнее.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цели курса английского языка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ученик 7 класса осваивает английский материал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изучения нового слова, фразы или грамматической модели на уроке.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запас: основа понимания и общения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слова появляются по темам: школа, семья, дом, еда, спорт, распорядок дня, хобби, путешествия и природа.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по группам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списки помогают быстрее связывать новые слова между собой и легче использовать их в собственных предложениях.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 интервалами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краткие списки удобно повторять через 1 день, 1 неделю и 1 месяц, чтобы слова не забывались.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слова, которые ученик использует в знакомой ситуации: в разговоре, в письме или при описании своего дня.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английского языка для 7 класса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показывает, где в предложении стоят подлежащее, сказуемое и дополнение. Когда ученик видит образец, ему легче строить короткие и понятные фразы самостоятельно.
</a:t>
            </a:r>
            <a:endParaRPr lang="en-US" sz="852" dirty="0"/>
          </a:p>
        </p:txBody>
      </p:sp>
      <p:sp>
        <p:nvSpPr>
          <p:cNvPr id="13" name="Text 3"/>
          <p:cNvSpPr txBox="1"/>
          <p:nvPr/>
        </p:nvSpPr>
        <p:spPr>
          <a:xfrm>
            <a:off x="822307" y="24087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особенно важны Present Simple, Present Continuous и Past Simple. Эти формы помогают говорить о привычках, происходящем сейчас и уже завершённых событиях.
</a:t>
            </a:r>
            <a:endParaRPr lang="en-US" sz="890" dirty="0"/>
          </a:p>
        </p:txBody>
      </p:sp>
      <p:sp>
        <p:nvSpPr>
          <p:cNvPr id="14" name="Text 4"/>
          <p:cNvSpPr txBox="1"/>
          <p:nvPr/>
        </p:nvSpPr>
        <p:spPr>
          <a:xfrm>
            <a:off x="620606" y="3009725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 нет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there is / there are нужна, чтобы описывать наличие предметов, людей и мест. Её удобно тренировать на картинках, в классе и в описании комнаты.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19260" y="360243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 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прилагательных и вопросительные предложения расширяют речь и делают её точнее. Такие темы лучше усваиваются через короткие примеры и задания на подстановку.
</a:t>
            </a:r>
            <a:endParaRPr lang="en-US" sz="845" dirty="0"/>
          </a:p>
        </p:txBody>
      </p:sp>
      <p:sp>
        <p:nvSpPr>
          <p:cNvPr id="16" name="Text 6"/>
          <p:cNvSpPr txBox="1"/>
          <p:nvPr/>
        </p:nvSpPr>
        <p:spPr>
          <a:xfrm>
            <a:off x="621727" y="4197187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тема становится понятной, когда ученик применяет её в знакомой ситуации: рассказывает о себе, описывает картинку или выбирает нужную форму в упражнении.
</a:t>
            </a:r>
            <a:endParaRPr lang="en-US" sz="8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и интонация в английском языке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есть звуки, которых нет в русском языке, например [θ] в think и [ð] в this. Их нужно слушать, сравнивать с образцом и тренировать отдельно.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и 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слове и интонация в предложении помогают понять, вопрос это, утверждение или просьба. Без них даже знакомые слова могут звучать неестественно.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тренироваться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вслух, слушать носителей языка и записывать собственный голос. Такая практика помогает заметить ошибки и постепенно говорить более чётко и уверенно.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801493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64231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Аудирование: понимание английской речи на слух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учат ловить знакомые слова в обычной скорости речи и понимать, кто говорит, о чём идёт разговор и как реагировать кратким ответом.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и объявления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Прослушивание инструкций учителя и объявлений помогает выделять главное: время, место, действие и важные детали, которые нужны для выполнения задания без лишних повторов.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с субтитрами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с субтитрами облегчает понимание новых фраз: сначала ученик слышит слово, потом видит его написание и быстрее связывает звучание с привычным значением.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прослушивание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повторном прослушивании легче заметить имена, даты, ключевые действия и слова-сигналы. Такой приём развивает уверенность и постепенно делает английскую речь более понятной.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 английском языке расширяет кругозор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16235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знакомит с интересными сведениями о людях, местах и событиях. Даже короткий текст помогает увидеть, как английский язык передаёт информацию ясно и последовательно.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565825" y="265604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встречается в предложении, его значение запоминается точнее. Ученик начинает понимать не отдельный перевод, а то, как лексика работает в живой речи.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565825" y="314973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особенно полезны адаптированные рассказы, комиксы, короткие статьи и описания. Они читаются быстрее и помогают привыкнуть к разным типам текста.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565825" y="3643417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важной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 героя, время, место и главную мысль учат читать внимательно. Такой подход развивает умение быстро находить нужные детали и не терять смысл текста.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565825" y="413710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предметами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тексты часто связаны с историей, природой, спортом и повседневной жизнью. Поэтому чтение одновременно расширяет словарный запас и общий кругозор ученика.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 английском языке учит точности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69274" y="190002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удобно с электронных сообщений и ответов на вопросы. Такие задания помогают писать коротко, но по делу, соблюдая порядок слов и понятную логику.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869932" y="189703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повседневных тем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ученик учится рассказывать о своём дне, школе, друзьях и увлечениях. Важно подбирать простые слова и строить предложения так, чтобы мысль читалась без догадок.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061363" y="189701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 форме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работе особенно заметны заглавные буквы, пунктуация и правильное написание слов. Эти детали формируют привычку проверять текст перед сдачей и замечать ошибки.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061288" y="189996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Связный мини-текст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тексты на 5–8 предложений развивают умение соединять мысли в единую последовательность. Ученик учится начинать, развивать и завершать высказывание без резких переходов.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мире и в школьной жизни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основные сферы, где английский особенно заметен. В школе он связывает уроки с проектами, проверочными заданиями и международными онлайн-ресурсами.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не только на уроке: он помогает учиться, искать информацию и общаться в разных странах и цифровых средах.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теме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для изучения английского языка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в кармане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Онлайн-словарь помогает быстро проверить значение слова, услышать его звучание и увидеть пример. Такой формат особенно удобен, когда нужно повторить лексику перед уроком или домашним заданием.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с карточками делают запоминание коротким и регулярным. Ученик видит слово, вспоминает перевод, затем повторяет его через несколько дней и не перегружает себя длинными списками.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 и видео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Аудиотренажёры и обучающие видео помогают слушать английскую речь небольшими порциями. Если заниматься по 10–15 минут, легче сохранить интерес и постепенно привыкнуть к произношению.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при изучении английского языка и пути их преодоления
</a:t>
            </a:r>
            <a:endParaRPr lang="en-US" sz="1876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методических приёмов изучения английского языка в 7 классе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трудности чаще встречаются у семиклассников и какие приёмы помогают справиться с ними без лишнего напряжения.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короткие, но регулярные упражнения: они снижают тревогу, закрепляют правила и делают новые слова более узнаваемыми.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недельного плана изучения английского языка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составлен как удобный цикл коротких ежедневных занятий по 15–20 минут с повторением и небольшим закрепляющим заданием.
</a:t>
            </a:r>
            <a:endParaRPr lang="en-US" sz="9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уверенность в английском языке при регулярной практике
</a:t>
            </a:r>
            <a:endParaRPr lang="en-US" sz="1733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заметнее всего там, где ученик не только повторяет правила, но и регулярно говорит, слушает и выполняет короткие задания в классе и дома.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редких длинных занятий: уверенность растёт постепенно, когда школьник много раз пробует говорить и получает обратную связь.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теме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речевых навыка развиваются одновременно на уроках английского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чтение, аудирование, говорение и письмо идут вместе, ученик быстрее понимает материалы, увереннее отвечает на уроках и легче переносит знания в новые ситуации.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программа по английскому языку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английский язык открывает новые возможности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помогает общаться, учиться и понимать мир шире. Если заниматься регулярно и понемногу, даже в 7 классе можно заметно укрепить навыки и увидеть реальный результат.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2026-05-31T01:43:18Z</dcterms:created>
  <dcterms:modified xsi:type="dcterms:W3CDTF">2026-05-31T01:43:18Z</dcterms:modified>
</cp:coreProperties>
</file>