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творческому преображению мира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как мечта становится силой перемен.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 11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выпускном классе эта тема помогает увидеть, как русская литература XIX–XX веков соединяет поиск идеала, критику действительности и размышление о личной ответственности за слово, выбор и поступок.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творческое преображение мира в литературе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стремление выражается через героя, который хочет сделать жизнь более справедливой, осмысленной и красивой, а не просто убежать от реальности.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Важнейшая черта такого героя — вера в идеал и готовность действовать ради него, даже если путь требует жертвы, труда или внутренней борьбы.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образ преобразования строится на конфликте с повседневностью: высокая цель сталкивается с равнодушием, невежеством, жестокостью или духовной пустотой.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становится проверка мечты реальностью: одни произведения утверждают надежду, другие показывают трагедию несбывшегося, но всегда сохраняют нравственный смысл.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Творец в литературе часто изображён в момент сосредоточенного труда: перед ним книга, черновики, перо, окно со светом. Такой образ подчёркивает, что рождение слова требует одиночества, дисциплины и внутренней свободы, а не только вдохновения.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 рабочим столом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или герой-творец нередко оказывается на дороге, в пути, у окна или на границе города. Эти детали передают движение мысли, духовный поиск и стремление выйти за пределы привычного мира, чтобы увидеть его иначе и преобразовать.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знак поиска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культуре творец воспринимается не только как художник, но и как носитель совести. Его слово способно поддержать, предупредить, пробудить и направить человека, поэтому писатель становится участником общего разговора о добре и ответственности.
</a:t>
            </a:r>
            <a:endParaRPr lang="en-US" sz="803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нравственная сила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творца в литературе и культуре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Историко-литературные истоки идеи преобразования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романтической и пушкинской традиции особенно заметен конфликт личности и эпохи: герой чувствует несовершенство мира и ищет путь к свободе, достоинству и духовной полноте.
</a:t>
            </a:r>
            <a:endParaRPr lang="en-US" sz="953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Гоголя обостряется тема разрыва между идеалом и действительностью: комическое и трагическое показывают, насколько болезненно общество сопротивляется нравственному обновлению.
</a:t>
            </a:r>
            <a:endParaRPr lang="en-US" sz="908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XIX века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Чернышевский утверждает веру в разум, труд и преобразование быта; литература становится пространством спора о том, можно ли построить более справедливый порядок жизни.
</a:t>
            </a:r>
            <a:endParaRPr lang="en-US" sz="980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 годы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и Достоевского перемены связываются с внутренним выбором личности, а не только с внешними реформами: без нравственного основания преобразование оказывается непрочным.
</a:t>
            </a:r>
            <a:endParaRPr lang="en-US" sz="908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преобразование в литературе всегда многослойно и опирается на разные формы воздействия.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имеют слово и пример: именно они глубже всего влияют на читательское сознание.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пути преображения мира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9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 литературоведческим наблюдениям, 2025
</a:t>
            </a:r>
            <a:endParaRPr lang="en-US" sz="9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400" y="2656923"/>
            <a:ext cx="435600" cy="3484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3039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52097"/>
            <a:ext cx="218400" cy="2184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героя, стремящегося изменить мир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справедливости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остро реагирует на ложь, унижение и неравенство. Именно нравственное чувство заставляет его искать более достойный порядок жизни.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не принимает пассивность: он чувствует, что жизнь можно и нужно менять, поэтому действует с напряжённой, иногда почти неистовой силой.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идеалу часто отделяет героя от окружающих. Его не понимают, спорят с ним, но именно в одиночестве проверяется подлинность убеждений.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 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становится значимой только тогда, когда соединяется с самокритикой, уважением к другим и готовностью отвечать за последствия своих поступков.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70221"/>
            <a:ext cx="4775700" cy="2268458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идея преобразования мира раскрывается через разные мотивы, но всегда связана с нравственным испытанием героя.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ответы различны: от внутреннего обновления до утопии и трагического несбывшегося порыва.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литературные произведения раскрывают тему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Н. Г. Чернышевский, М. Горький, М. Ю. Лермонтов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эта тема становится личной, когда чтение переходит в действие: в проект, конкурс, школьную газету, постановку или волонтёрскую инициативу. Тогда литература перестаёт быть только предметом и становится опытом ответственности.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подростка как начало перемен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работа в школе учит замечать проблему, формулировать позицию и доводить замысел до результата. Так возникает привычка менять не только текст или проект, но и собственный взгляд на людей, труд и общество.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авторская мысль проходит путь от жизненного наблюдения к внутреннему изменению читателя.
</a:t>
            </a:r>
            <a:endParaRPr lang="en-US" sz="1159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литературной идеи к преобразованию сознания
</a:t>
            </a:r>
            <a:endParaRPr lang="en-US" sz="2415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сохраняют культурную память: через их тексты эпоха говорит о себе, своих страхах, надеждах и нравственных испытаниях, не растворяясь в повседневной суете.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традиции слово понимается как ответственность. Автор не только создает художественный мир, но и участвует в разговоре о добре, справедливости, достоинстве и границах человеческого.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видеть человека не схематично, а во всей сложности характеров и поступков. Она противостоит равнодушию, потому что заставляет сопереживать и задумываться о цене выбора.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обществу нужны писатели и поэты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Убедительность возникает, когда идея поддержана точной художественной деталью и живым человеческим переживанием, а не остается отвлеченной декларацией.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воздействие дают образ и нравственная идея: именно они делают литературное высказывание запоминающимся и значимым для читателя.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литературное преображение убедительным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материалам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крупных имени показывают, что тема проходит через разные эпохи и жанры, но везде связана с внутренней честностью и ценой поступка.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автора названы как примеры, показывающие, что преобразование мира требует нравственного выбора.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презентации: Толстой, Достоевский, Горький, Булгаков
</a:t>
            </a:r>
            <a:endParaRPr lang="en-US" sz="4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искусства в изменении сознания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меняет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проза не навязывают готовый ответ, а пробуждают личное размышление. Читатель начинает иначе понимать свободу, любовь и человеческое достоинство.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опыт и внутренняя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действует глубже прямого призыва: через образ, интонацию и переживание оно перестраивает внутренний мир человека и делает нравственный выбор осознаннее.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герои часто сталкиваются не с одним препятствием, а с их сочетанием, поэтому путь к идеалу оказывается долгим и внутренне напряженным.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барьеры связаны с внутренним состоянием человека и его окружением; значит, преодоление начинается с самоопределения и поддержки других.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человеку воплощать идеал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по материалам презентации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518993"/>
            <a:ext cx="5226300" cy="24978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2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усиливают творческий результат в литературе
</a:t>
            </a:r>
            <a:endParaRPr lang="en-US" sz="2026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работы с текстом, которые помогают глубже понимать литературу и применять ее опыт в собственной деятельности.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ученик взаимодействует с текстом, тем устойчивее формируется навык осмысленного творчества и нравственного выбора.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литературы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шаги к большим переменам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Прочитать и осмыслить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сильным текстом становится первым шагом к перемене взглядов: читатель замечает проблему, которая раньше казалась привычной или незаметной.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Высказать свою позицию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Обсуждение, сочинение или спор помогают перевести впечатление в осознанную мысль и проверить ее на точность, честность и убедительность.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Сделать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одноклассникам, участие в проекте или инициативе показывает, что литературный вывод может перейти в реальный поступок и изменить поведение.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Закрепить опыт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новое действие становится привычкой, небольшое усилие превращается в устойчивую линию характера и влияет на отношение к людям и к себе.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от первого впечатления до устойчивого изменения взглядов и поведения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открытия к общему культурному опыту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творческого преображения в литературе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соединяет мечту и труд: она показывает, что подлинные перемены рождаются не из красивого намерения, а из ежедневной внутренней работы, проверенной поступком и временем.
</a:t>
            </a:r>
            <a:endParaRPr lang="en-US" sz="1466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чувствовать ответственность за собственный выбор. Читатель видит, что свобода без нравственного основания легко превращается в компромисс, а идеал требует стойкости и честности.
</a:t>
            </a:r>
            <a:endParaRPr lang="en-US" sz="1466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творческого преображения мира делает человека внимательнее к чужой боли и к собственным слабостям. Поэтому она остается одной из самых важных в русской литературе.
</a:t>
            </a:r>
            <a:endParaRPr lang="en-US" sz="1466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литература учит созидать человека и мир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убеждает: настоящее преображение начинается с мысли, слова и внутреннего выбора. Она формирует не только читательский вкус, но и нравственную готовность менять себя и окружающий мир.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2026-05-23T18:15:29Z</dcterms:created>
  <dcterms:modified xsi:type="dcterms:W3CDTF">2026-05-23T18:15:29Z</dcterms:modified>
</cp:coreProperties>
</file>