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 «Всяк по-своему»: человек, природа и особенности поведения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живым миром раскрывает, почему каждое существо действует по-своему.
</a:t>
            </a:r>
            <a:pPr algn="ctr" indent="0" marL="0">
              <a:lnSpc>
                <a:spcPct val="100000"/>
              </a:lnSpc>
              <a:buNone/>
            </a:pPr>
            <a:r>
              <a:rPr lang="en-US" sz="3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12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681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Скребицкий и его рассказы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Алексеевич Скребицкий (1903–1964) писал о природе и животных так, чтобы читатель заметил детали. Его произведения точны, просты и помогают понять повадки зверей и птиц. «Всяк по-своему» продолжает традицию коротких познавательных историй для детей.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рассказе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наблюдение за тем, что живые существа ведут себя по-разному. Одно действует осторожно, другое — смело, третье — спокойно, будто не торопится.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простой природный эпизод читатель приходит к выводу: характер проявляется в действиях. Разные способы реагировать на мир делают живую природу разнообразной и интересной.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эти различия не случайны. Поведение помогает лучше разглядеть особенности каждого существа и понять, как оно приспосабливается к окружающим условиям.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903613"/>
            <a:ext cx="10121400" cy="6325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рассказа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наблюдение, замеченную особенность и смысл поведения: так становится видно, что каждый живёт и реагирует по-своему.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действия помогают заметить индивидуальность: поведение — это не «правильное или неправильное», а свой способ жить в среде.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Скребицкий, «Всяк по-своему».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тишина и быстрые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поляне всё будто слышно: шорох травы, осторожный шаг и короткое замирание. Деревья и птицы не стоят «на месте» — они живут своим темпом. Каждое движение объясняет, почему герой ведёт себя именно так.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свет и осторожный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важны мелочи: тёплая трава, тень от веток, ясная тропинка между кустами. Одно существо выбирает обходные пути, потому что внимательно оценивает обстановку. Другие реагируют иначе, и в этом чувствуется привычный для них ритм жизни.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зверьки как разные «характеры»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порхают и переключают внимание мгновенно, а зверьки держатся спокойнее и наблюдают дольше. В тексте ясно, что никто не действует «как надо» — у каждого свой способ. Так природа остаётся разнообразной: одни выбирают осторожность, другие — активность, третьи — тишину.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рассказе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короткий и понятный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смысл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удержать внимание на одной мысли. Читатель не отвлекается на лишние события и сразу замечает, как поведение связано с характером живого существа.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лишних поворотов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эпизодов, поэтому легко следить за ходом наблюдения. Важным остаётся то, что можно увидеть самому: детали природы и вывод автора.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появляется интерес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младшим подросткам быстро почувствовать связь между поведением и условиями жизни. Он вызывает интерес к природе и учит внимательнее относиться к тому, что происходит вокруг.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мысль раскрывается через наблюдение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→ особенность поведения → сравнение → понимание различий → вывод о «своём» способе жить.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 названия — не «один способ лучше», а разнообразие. Поведение отражает условия и индивидуальные особенности.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поддерживает мысль о непохожести: различия в действиях помогают понять, как живые существа приспосабливаются и сохраняют свой «характер».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название «Всяк по-своему»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тем рассказа по содержанию и смыслу названия (без числовых данных).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простой и точный: автор использует короткие фразы и ясные слова. Благодаря этому читатель легко понимает, что именно происходит в природе.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действий конкретны: внимание сосредоточено на том, как существо ведёт себя в данный момент. Такие детали создают ощущение настоящего наблюдения, а не пересказа «со слов».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сложных рассуждений делает рассказ удобным для младшего подростка. Смысл раскрывается через примеры и выводы, которые вытекают из увиденного.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автора-наблюдателя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 тексте похож на человека, который не спешит: он внимательно замечает детали и старается понять, что стоит за поведением. Ему важны спокойствие, интерес к животным и уважение к их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читателю учиться наблюдать. Для образа подойдёт человек в природной обстановке с блокнотом: он наблюдает лес, птиц или зверьков, фиксируя увиденное и позволяя природе говорить самой.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2303" y="777834"/>
            <a:ext cx="10068776" cy="834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живых существ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фиксирует, что разные объекты проявляют разные реакции: осторожность, активность, спокойствие, самостоятельность и различную реакцию на опасность. Итог связывает наблюдения с пониманием индивидуальности.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позволяет увидеть, что поведение — не «случайность», а проявление особенностей и условий жизни каждого существа.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Скребицкий, «Всяк по-своему» (по материалам рассказа)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мысль о ценности различий. Скребицкий учит не считать один способ поведения единственно верным и замечать богатство мира природы.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раскрывается через то, что каждый живёт своим способом и реагирует по-своему.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Скребицкий, «Всяк по-своему»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 наблюдении: читатель шаг за шагом учится замечать детали и связывать их с характером живых существ.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сильнее всего выделены природа и индивидуальность, остальные элементы работают как «мост» к пониманию различий и итогов наблюдения.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рассказа и их значение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9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Скребицкий, «Всяк по-своему»; распределение акцентов — условное (для визуализации структуры тем).
</a:t>
            </a:r>
            <a:endParaRPr lang="en-US" sz="13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развивает наблюдательность и терпение: важно не торопиться с выводами, а внимательно смотреть, как ведёт себя каждое существо в конкретной ситуации.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понять: поспешный вывод часто бывает неверным. Знание появляется через сравнение и внимательное рассмотрение деталей, а не через догадку.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уважение к отличиям. У живых существ разные привычки и реакции, и именно это делает природу разнообразной, а не «однообразной».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результат — интерес к устройству живого мира. Читатель учится воспринимать природу как живую систему, где у каждого есть свой способ действовать.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темы, сюжета и идеи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рассказа: от наблюдения к обобщению; последовательность отражает композицию текста.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или полевая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изображение лесной или полевой обстановки с несколькими птицами или животными. Важно показать, что каждый ведёт себя по-своему: кто-то насторожен, кто-то активен, а кто-то сохраняет спокойствие.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поведения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заметный контраст движений помогает связать картинку с названием. При одном взгляде становится понятнее смысл: различия в поведении отражают особенности и условия жизни каждого существа.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297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учиться
</a:t>
            </a:r>
            <a:pPr algn="l" indent="0" marL="0">
              <a:lnSpc>
                <a:spcPct val="9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одноклассников может быть разный темп, стиль работы и внимательность. Рассказ помогает воспринимать это спокойно и замечать, что каждый продвигается по-своему, без сравнения «кто хуже». 
</a:t>
            </a:r>
            <a:endParaRPr lang="en-US" sz="2743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 к отличиям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ребят разные привычки и характеры, важно не обижаться и не требовать одинаковости. История учит уважать реакцию другого и находить общий язык даже при различиях.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трудности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действует смелее, кто-то осторожнее, а кто-то старается сначала разобраться. Благодаря идее рассказа проще понять, что реакции не случайны и помогают справляться с ситуациями.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природе вокруг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естественно наблюдать: за птицами во дворе, насекомыми в парке, за сменой погоды. Рассказ поддерживает такую привычку — смотреть внимательнее и делать выводы на основе увиденного.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2004" y="895200"/>
            <a:ext cx="8209893" cy="834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текста помогают «собрать» главную идею: живой мир разнообразен, а у каждого существа есть свои особенности. Они поддерживают тему наблюдения и выводов.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ключевых слов показывает путь читателя: от наблюдения к пониманию характера через различия и итоговый вывод.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Скребицкий, «Всяк по-своему» (по смысловым опорным словам произведения)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тон поддерживает читателя: кажется, что любой внимательный взгляд может открыть новые детали и помочь понять поведение живых существ.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резкого конфликта, внимание сосредоточено на наблюдении и сравнениях, поэтому вывод воспринимается убедительно и по делу.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Скребицкий, «Всяк по-своему»; график отражает общее впечатление и носит условный характер.
</a:t>
            </a:r>
            <a:endParaRPr lang="en-US" sz="14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рассказ важен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Г. Скребицкого «Всяк по-своему» ценит наблюдение, уважение к индивидуальности и интерес к природе. Простота текста сочетается с точностью наблюдателя: мир становится понятнее, когда видишь различия.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2026-05-13T01:07:09Z</dcterms:created>
  <dcterms:modified xsi:type="dcterms:W3CDTF">2026-05-13T01:07:09Z</dcterms:modified>
</cp:coreProperties>
</file>