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Let’s celebrate: праздники и 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праздниках, поздравлениях, подарках и традициях по-английски.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праздниках на английском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часто встречаются в диалогах, текстах и заданиях. Эта тема помогает повторить лексику о времени, датах, еде, семье и чувствах, а также научиться вежливо общаться в знакомых жизненных ситуациях.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celebrations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birthday, holiday, celebration и party помогают называть сам праздник и описывать общую атмосферу. Они часто встречаются в учебных диалогах, коротких рассказах и заданиях на говорение.
</a:t>
            </a:r>
            <a:endParaRPr lang="en-US" sz="1002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и открытки
</a:t>
            </a:r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Invitation, card, guest и present связаны с общением перед праздником и во время него. С помощью этих слов легко сказать, кого пригласили, что подарили и как выразили внимание.
</a:t>
            </a:r>
            <a:endParaRPr lang="en-US" sz="1108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сюрпризы
</a:t>
            </a:r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Present, gift, decoration, costume и candles помогают описать подготовку и оформление праздника. Эти слова особенно полезны, когда нужно рассказать, как выглядит праздничное пространство и что там происходит.
</a:t>
            </a:r>
            <a:endParaRPr lang="en-US" sz="1005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Веселье и развлечения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Music, game, fun, happy и noisy передают настроение праздника. Они позволяют точно описать, почему событие кажется радостным, активным и запоминающимся для гостей.
</a:t>
            </a:r>
            <a:endParaRPr lang="en-US" sz="1045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Special, colourful и traditional помогают показать, что праздник отличается от обычного дня. Эти прилагательные делают рассказ живым и помогают объяснить, чем именно важен выбранный праздник.
</a:t>
            </a:r>
            <a:endParaRPr lang="en-US" sz="10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символы и атрибуты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32200" y="1093619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и ленты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Balloons и streamers быстро создают праздничное настроение. Яркие цвета, развешанные по комнате, помогают сразу понять, что здесь готовятся к весёлому событию и встрече гостей.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2200" y="1835275"/>
            <a:ext cx="6376521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 торт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Candles и cake часто становятся центром праздничного стола. Такой набор особенно знаком на birthday party, где торт символизирует поздравление, желание и общий момент для всех гостей.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32200" y="2576925"/>
            <a:ext cx="5995916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 подарки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Greeting cards и gifts показывают внимание к человеку. Даже небольшой подарок или короткая открытка делают праздник личным, тёплым и запоминающимся для того, кому они адресованы.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200" y="3318600"/>
            <a:ext cx="5636803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Колпачки для 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Party hats добавляют игре и веселью визуальный акцент. Их часто надевают на детских праздниках, потому что они помогают почувствовать себя участником общего торжества.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32200" y="4060250"/>
            <a:ext cx="5298558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украшенная комната и сладкий стол создают цельную атмосферу праздника. Когда все детали сочетаются, обычное помещение превращается в место для радостной встречи.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2038486"/>
            <a:ext cx="3982500" cy="9546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праздники и их особенности в англоязычном мире
</a:t>
            </a:r>
            <a:endParaRPr lang="en-US" sz="198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известные праздники, их время и характерные традиции. Это помогает увидеть, как дата, символ и обычай связаны между собой.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праздника есть своя дата, традиция и символ, поэтому лексику удобно учить в связке с культурным контекстом.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Unit 2; общеизвестные культурные сведения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делают на праздниках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узнаваемые элементы праздника и помогает быстро запомнить полезные глаголы и словосочетания для описания события.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оказываются еда, подарки и общение: именно они чаще всего делают праздник общим и запоминающимся.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темы Unit 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и вежливые фразы на английском
</a:t>
            </a:r>
            <a:endParaRPr lang="en-US" sz="2572" dirty="0"/>
          </a:p>
        </p:txBody>
      </p:sp>
      <p:sp>
        <p:nvSpPr>
          <p:cNvPr id="11" name="Text 2"/>
          <p:cNvSpPr txBox="1"/>
          <p:nvPr/>
        </p:nvSpPr>
        <p:spPr>
          <a:xfrm>
            <a:off x="762250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поздравления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Happy birthday! , Merry Christmas! и Happy New Year! подходят для самых частых праздничных ситуаций. Они короткие, понятные и помогают сразу выразить доброжелательное отношение к человеку.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9837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Congratulations! , Best wishes! и Have a nice day! часто звучат в письмах, открытках и коротких устных поздравлениях. Эти выражения делают речь вежливой и дружелюбной без лишней сложности.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3449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 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for the invitation помогает ответить на приглашение тактично и уважительно. Такая фраза показывает, что человек ценит внимание хозяев и с радостью принимает предложение.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подарок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for you и I hope you enjoy it подходят, когда нужно вручить подарок или открытку. Эти выражения звучат естественно и помогают сопроводить действие короткими добрыми словами.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0850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встрече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 you at the party удобно использовать, когда гости уже знают время и место праздника. Фраза звучит просто, но создаёт тёплое ощущение ожидания встречи.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праздник: последовательность действий
</a:t>
            </a:r>
            <a:endParaRPr lang="en-US" sz="217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подготовки к празднику и проведения праздничного дня
</a:t>
            </a:r>
            <a:endParaRPr lang="en-US" sz="1789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открытки: как выразить внимание
</a:t>
            </a:r>
            <a:endParaRPr lang="en-US" sz="2903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лучше выбирать с учётом интересов, возраста и повода. Для школьника подойдут book, game или stationery, если они действительно полезны и соответствуют вкусу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обязательно покупать дорогой подарок: важнее, чтобы он был выбран с заботой. Handmade card или небольшой сувенир часто запоминаются лучше, потому что показывают личное внимание.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обычно содержит короткое поздравление и тёплые слова. Несколько простых фраз на английском достаточно, чтобы передать уважение, радость и хорошее настроение.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Приятное вручение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подарок красиво упакован и сопровождается открыткой, он выглядит особенно торжественно. Такой жест делает поздравление более радостным и помогает создать ощущение праздника.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328555"/>
            <a:ext cx="754800" cy="60384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и традиционные угощения
</a:t>
            </a:r>
            <a:endParaRPr lang="en-US" sz="2871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на праздник
</a:t>
            </a:r>
            <a:pPr algn="ctr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 часто становится главным угощением на birthday party. Свечи на торте подчёркивают особый момент и помогают сделать поздравление более торжественным и запоминающимся.
</a:t>
            </a:r>
            <a:endParaRPr lang="en-US" sz="110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печенье
</a:t>
            </a:r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Biscuits и sweets обычно стоят на столе рядом с другими угощениями. Они удобны для угощения гостей и создают ощущение лёгкого, дружелюбного праздника.
</a:t>
            </a:r>
            <a:endParaRPr lang="en-US" sz="1064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закуски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 и sandwiches часто подают, когда праздник длится долго и за столом собираются разные гости. Такая еда подходит для общения, игр и спокойного семейного времени.
</a:t>
            </a:r>
            <a:endParaRPr lang="en-US" sz="1131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блюда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 dishes на семейных праздниках отражают традиции дома и привычки семьи. Именно поэтому еда становится не только угощением, но и частью общей памяти.
</a:t>
            </a:r>
            <a:endParaRPr lang="en-US" sz="113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помогает заботливо встретить гостей и показать внимание к ним. За общим столом людям легче разговаривать, делиться впечатлениями и чувствовать себя частью события.
</a:t>
            </a:r>
            <a:endParaRPr lang="en-US" sz="11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разных странах: примеры и традиции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 отражают культуру и образ жизни людей, а также помогают запомнить страну через её символы и привычные ритуалы.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2; общеизвестные культурные примеры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страна, праздник и его символ связаны между собой. По примерам видно, что у каждого народа есть свои привычные праздничные детали.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 сезонам 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меняют не только выбор праздника, но и его атмосферу: одежду, место встречи, блюда и активные игры. Поэтому один и тот же праздник может выглядеть по-разному.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 летом праздников в материале больше всего; весной и осенью заметны отдельные, но очень узнаваемые традиции.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Unit 2; обобщение по примерам из раздела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 и классные мероприятия
</a:t>
            </a:r>
            <a:endParaRPr lang="en-US" sz="2672" dirty="0"/>
          </a:p>
        </p:txBody>
      </p:sp>
      <p:sp>
        <p:nvSpPr>
          <p:cNvPr id="11" name="Text 2"/>
          <p:cNvSpPr txBox="1"/>
          <p:nvPr/>
        </p:nvSpPr>
        <p:spPr>
          <a:xfrm>
            <a:off x="9942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праздник начинается с общей работы: дети распределяют роли, готовят плакаты, песни и короткие реплики. Такая подготовка учит договариваться, слушать друг друга и отвечать за общий результат.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6372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и конкурсы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мероприятиях часто проходят концерты, викторины и тематические конкурсы. Они помогают ученикам говорить увереннее, быстрее реагировать на задания и использовать английские слова в реальной ситуации.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331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 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костюмы и украшения делают событие ярким и понятным для всех. Они создают праздничное настроение и помогают подчеркнуть тему мероприятия без длинных объяснений.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427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школе объединяют одноклассников, потому что каждый может участвовать: петь, читать, помогать с оформлением или играть. Так формируются уважение, дружелюбие и чувство команды.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6372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события развивают уверенность, speaking skills и teamwork. Ребёнок учится не только праздновать, но и представлять себя перед классом, работать вместе и уважать вклад других.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обеспечить безопасность на празднике
</a:t>
            </a:r>
            <a:endParaRPr lang="en-US" sz="292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 типичных правилах безопасного поведения дома и в классе во время праздника.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комнаты дети встают в круг, и ведущий задаёт короткие вопросы по теме праздника. Каждый старается ответить первым, а остальные поддерживают команду аплодисментами. Так игра становится весёлой и помогает всем говорить активнее.
</a:t>
            </a:r>
            <a:endParaRPr lang="en-US" sz="86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Викторина в кругу друзей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музыка, гости быстро включаются в праздник: кто-то танцует, кто-то поёт знакомую песню, а кто-то хлопает в такт. Общий ритм объединяет детей и делает вечер живым и запоминающимся.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песни вместе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лежит простая board game с цветными карточками и заданиями. Дети по очереди делают ходы, читают слова вслух и помогают друг другу, поэтому даже тихие ученики чувствуют себя участниками общего события.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Настольная игра для всех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игры и развлечения на празднике
</a:t>
            </a:r>
            <a:endParaRPr lang="en-US" sz="29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приглашение на праздник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из каких частей состоит короткое и понятное приглашение на английском языке.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приглашение сообщает главное без лишних слов: что это за событие, когда и где оно будет, а также нужно ли подтвердить участие.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приглашений из Unit 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в гостях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Поздороваться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поведение начинается с приветствия хозяев и улыбки. Это показывает уважение к людям, которые пригласили вас, и помогает сразу создать дружелюбную атмосферу.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благодарным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поблагодарить за угощение, подарок или интересную программу. Простое thank you звучит очень уместно и показывает, что вы цените старания хозяев.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гостях нужно бережно относиться к вещам, не брать их без разрешения и не шуметь слишком сильно. Аккуратность помогает избежать неловких ситуаций и сохраняет порядок.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предлагают игру, песню или общее задание, лучше присоединиться. Тогда праздник становится общим делом, а не просто наблюдением со стороны.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Попрощаться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встречи важно сказать goodbye и ещё раз поблагодарить за приглашение. Такое завершение оставляет приятное впечатление и показывает хорошие манеры.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праздники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даты и страны, праздники почти всегда строятся вокруг общения, особых знаков и совместного времени. Именно это запоминается детям лучше всего.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устойчивые элементы — люди, традиции и эмоции: они делают любой праздник понятным, тёплым и значимым.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Unit 2; тематическое обобщение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по теме Unit 2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62250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праздник, который вам интересен: birthday, Christmas, Halloween или другой знакомый вариант. Затем укажите дату или сезон, чтобы проект сразу был понятным и точным.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9837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место проведения, список гостей, меню, украшения и музыку. Эти элементы помогают показать, как праздник выглядит на самом деле и какие слова из Unit 2 вы умеете использовать.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3449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Продумай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запишите одно или два правила поведения, например быть вежливым или помогать хозяевам. Это делает проект более содержательным и показывает, что праздник связан не только с развлечением.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небольшое invitation card на английском языке. В нём должны быть имя события, время, место и короткая просьба ответить, чтобы всё выглядело как настоящий школьный текст.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0850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проект можно оформить как poster, party plan или short presentation. Главное — говорить связно, использовать лексику темы celebrations и показать, что вы умеете описывать праздник по-английски.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2: celebrate, speak, share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вы научились говорить о праздниках, приглашениях, подарках, еде, играх и правилах поведения. Эти слова и фразы помогают легко общаться в радостных ситуациях на английском.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2026-05-30T23:27:04Z</dcterms:created>
  <dcterms:modified xsi:type="dcterms:W3CDTF">2026-05-30T23:27:04Z</dcterms:modified>
</cp:coreProperties>
</file>